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9588B-202E-4A9E-B1A9-F7C61EC08D9E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A232D223-8E75-42A9-AD69-82DDB8AB901B}">
      <dgm:prSet/>
      <dgm:spPr/>
      <dgm:t>
        <a:bodyPr/>
        <a:lstStyle/>
        <a:p>
          <a:r>
            <a:rPr lang="es-CO" b="1"/>
            <a:t>Douglas G. Hurley</a:t>
          </a:r>
          <a:endParaRPr lang="es-CO"/>
        </a:p>
      </dgm:t>
    </dgm:pt>
    <dgm:pt modelId="{E7F347B7-2362-46A0-986D-DA8653846EC9}" type="parTrans" cxnId="{09BFCBC5-FD55-4112-81FA-4269920AD1C4}">
      <dgm:prSet/>
      <dgm:spPr/>
      <dgm:t>
        <a:bodyPr/>
        <a:lstStyle/>
        <a:p>
          <a:endParaRPr lang="es-CO"/>
        </a:p>
      </dgm:t>
    </dgm:pt>
    <dgm:pt modelId="{6110CFC7-C60C-4717-AAF2-E4E0D7E939C9}" type="sibTrans" cxnId="{09BFCBC5-FD55-4112-81FA-4269920AD1C4}">
      <dgm:prSet/>
      <dgm:spPr/>
      <dgm:t>
        <a:bodyPr/>
        <a:lstStyle/>
        <a:p>
          <a:endParaRPr lang="es-CO"/>
        </a:p>
      </dgm:t>
    </dgm:pt>
    <dgm:pt modelId="{63FE9AB8-EFBC-4E3A-985C-02CD38C148F3}">
      <dgm:prSet/>
      <dgm:spPr/>
      <dgm:t>
        <a:bodyPr/>
        <a:lstStyle/>
        <a:p>
          <a:r>
            <a:rPr lang="es-CO" b="1"/>
            <a:t>Robert L. Behnken</a:t>
          </a:r>
          <a:endParaRPr lang="es-CO"/>
        </a:p>
      </dgm:t>
    </dgm:pt>
    <dgm:pt modelId="{3AA2F49A-F131-4E21-A7B2-DB372B80C252}" type="parTrans" cxnId="{A6D305A4-30FF-44FA-A91E-8A99E49F581B}">
      <dgm:prSet/>
      <dgm:spPr/>
      <dgm:t>
        <a:bodyPr/>
        <a:lstStyle/>
        <a:p>
          <a:endParaRPr lang="es-CO"/>
        </a:p>
      </dgm:t>
    </dgm:pt>
    <dgm:pt modelId="{E9A5BB89-0D1C-424D-A117-B5AE1C562798}" type="sibTrans" cxnId="{A6D305A4-30FF-44FA-A91E-8A99E49F581B}">
      <dgm:prSet/>
      <dgm:spPr/>
      <dgm:t>
        <a:bodyPr/>
        <a:lstStyle/>
        <a:p>
          <a:endParaRPr lang="es-CO"/>
        </a:p>
      </dgm:t>
    </dgm:pt>
    <dgm:pt modelId="{E5296B86-314E-488F-9C4C-93590BC2515F}" type="pres">
      <dgm:prSet presAssocID="{B9C9588B-202E-4A9E-B1A9-F7C61EC08D9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E506AD3-A824-4C88-928A-A048BD6DDF41}" type="pres">
      <dgm:prSet presAssocID="{B9C9588B-202E-4A9E-B1A9-F7C61EC08D9E}" presName="cycle" presStyleCnt="0"/>
      <dgm:spPr/>
    </dgm:pt>
    <dgm:pt modelId="{1A91C259-B4EA-421B-8169-91EB8E13BD6D}" type="pres">
      <dgm:prSet presAssocID="{B9C9588B-202E-4A9E-B1A9-F7C61EC08D9E}" presName="centerShape" presStyleCnt="0"/>
      <dgm:spPr/>
    </dgm:pt>
    <dgm:pt modelId="{F661A7A4-618C-4ABA-BDB2-5D4A84F2F3DF}" type="pres">
      <dgm:prSet presAssocID="{B9C9588B-202E-4A9E-B1A9-F7C61EC08D9E}" presName="connSite" presStyleLbl="node1" presStyleIdx="0" presStyleCnt="3"/>
      <dgm:spPr/>
    </dgm:pt>
    <dgm:pt modelId="{0E13782E-E5E9-4615-8103-AEEA23FD9CFA}" type="pres">
      <dgm:prSet presAssocID="{B9C9588B-202E-4A9E-B1A9-F7C61EC08D9E}" presName="visible" presStyleLbl="node1" presStyleIdx="0" presStyleCnt="3" custScaleX="39966" custScaleY="54613"/>
      <dgm:spPr>
        <a:prstGeom prst="roundRect">
          <a:avLst/>
        </a:prstGeom>
      </dgm:spPr>
    </dgm:pt>
    <dgm:pt modelId="{86214CD2-9595-4F0F-80D1-1CBC633F03F3}" type="pres">
      <dgm:prSet presAssocID="{E7F347B7-2362-46A0-986D-DA8653846EC9}" presName="Name25" presStyleLbl="parChTrans1D1" presStyleIdx="0" presStyleCnt="2"/>
      <dgm:spPr/>
    </dgm:pt>
    <dgm:pt modelId="{A561FEB8-8038-4C98-A295-6F5BB2063E54}" type="pres">
      <dgm:prSet presAssocID="{A232D223-8E75-42A9-AD69-82DDB8AB901B}" presName="node" presStyleCnt="0"/>
      <dgm:spPr/>
    </dgm:pt>
    <dgm:pt modelId="{CA5FAB5B-8388-4CE9-A701-FE140A01CD63}" type="pres">
      <dgm:prSet presAssocID="{A232D223-8E75-42A9-AD69-82DDB8AB901B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FB25CEFC-0EE5-4667-81ED-9F52A47A4094}" type="pres">
      <dgm:prSet presAssocID="{A232D223-8E75-42A9-AD69-82DDB8AB901B}" presName="childNode" presStyleLbl="revTx" presStyleIdx="0" presStyleCnt="0">
        <dgm:presLayoutVars>
          <dgm:bulletEnabled val="1"/>
        </dgm:presLayoutVars>
      </dgm:prSet>
      <dgm:spPr/>
    </dgm:pt>
    <dgm:pt modelId="{2B2A3227-8497-4DA6-9A05-B487621109FA}" type="pres">
      <dgm:prSet presAssocID="{3AA2F49A-F131-4E21-A7B2-DB372B80C252}" presName="Name25" presStyleLbl="parChTrans1D1" presStyleIdx="1" presStyleCnt="2"/>
      <dgm:spPr/>
    </dgm:pt>
    <dgm:pt modelId="{978124D6-790E-4F0B-8849-980A716D4B57}" type="pres">
      <dgm:prSet presAssocID="{63FE9AB8-EFBC-4E3A-985C-02CD38C148F3}" presName="node" presStyleCnt="0"/>
      <dgm:spPr/>
    </dgm:pt>
    <dgm:pt modelId="{53EC72F2-3B2E-4284-94B2-5405C9606AE9}" type="pres">
      <dgm:prSet presAssocID="{63FE9AB8-EFBC-4E3A-985C-02CD38C148F3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A6124CCE-74AD-4FDD-A1B3-F33DAF3D29E5}" type="pres">
      <dgm:prSet presAssocID="{63FE9AB8-EFBC-4E3A-985C-02CD38C148F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F5A6F42-8DE9-4D02-BE9A-3DB4F1EC9143}" type="presOf" srcId="{63FE9AB8-EFBC-4E3A-985C-02CD38C148F3}" destId="{53EC72F2-3B2E-4284-94B2-5405C9606AE9}" srcOrd="0" destOrd="0" presId="urn:microsoft.com/office/officeart/2005/8/layout/radial2"/>
    <dgm:cxn modelId="{A99EC344-4FA4-4FAC-9AB1-3FD4800C4685}" type="presOf" srcId="{A232D223-8E75-42A9-AD69-82DDB8AB901B}" destId="{CA5FAB5B-8388-4CE9-A701-FE140A01CD63}" srcOrd="0" destOrd="0" presId="urn:microsoft.com/office/officeart/2005/8/layout/radial2"/>
    <dgm:cxn modelId="{E9463087-CBF9-4894-AF68-51844CABF75A}" type="presOf" srcId="{B9C9588B-202E-4A9E-B1A9-F7C61EC08D9E}" destId="{E5296B86-314E-488F-9C4C-93590BC2515F}" srcOrd="0" destOrd="0" presId="urn:microsoft.com/office/officeart/2005/8/layout/radial2"/>
    <dgm:cxn modelId="{C3C27D92-F9A7-453E-9491-D4BD2F8C260A}" type="presOf" srcId="{E7F347B7-2362-46A0-986D-DA8653846EC9}" destId="{86214CD2-9595-4F0F-80D1-1CBC633F03F3}" srcOrd="0" destOrd="0" presId="urn:microsoft.com/office/officeart/2005/8/layout/radial2"/>
    <dgm:cxn modelId="{A6D305A4-30FF-44FA-A91E-8A99E49F581B}" srcId="{B9C9588B-202E-4A9E-B1A9-F7C61EC08D9E}" destId="{63FE9AB8-EFBC-4E3A-985C-02CD38C148F3}" srcOrd="1" destOrd="0" parTransId="{3AA2F49A-F131-4E21-A7B2-DB372B80C252}" sibTransId="{E9A5BB89-0D1C-424D-A117-B5AE1C562798}"/>
    <dgm:cxn modelId="{CB0ADDA5-C339-4E78-969E-61002AAA5646}" type="presOf" srcId="{3AA2F49A-F131-4E21-A7B2-DB372B80C252}" destId="{2B2A3227-8497-4DA6-9A05-B487621109FA}" srcOrd="0" destOrd="0" presId="urn:microsoft.com/office/officeart/2005/8/layout/radial2"/>
    <dgm:cxn modelId="{09BFCBC5-FD55-4112-81FA-4269920AD1C4}" srcId="{B9C9588B-202E-4A9E-B1A9-F7C61EC08D9E}" destId="{A232D223-8E75-42A9-AD69-82DDB8AB901B}" srcOrd="0" destOrd="0" parTransId="{E7F347B7-2362-46A0-986D-DA8653846EC9}" sibTransId="{6110CFC7-C60C-4717-AAF2-E4E0D7E939C9}"/>
    <dgm:cxn modelId="{B8EE544B-67EA-4186-91E9-0AE8BCE25964}" type="presParOf" srcId="{E5296B86-314E-488F-9C4C-93590BC2515F}" destId="{BE506AD3-A824-4C88-928A-A048BD6DDF41}" srcOrd="0" destOrd="0" presId="urn:microsoft.com/office/officeart/2005/8/layout/radial2"/>
    <dgm:cxn modelId="{75330CEB-5BA7-45D7-BBDB-66EC5C7F5CC3}" type="presParOf" srcId="{BE506AD3-A824-4C88-928A-A048BD6DDF41}" destId="{1A91C259-B4EA-421B-8169-91EB8E13BD6D}" srcOrd="0" destOrd="0" presId="urn:microsoft.com/office/officeart/2005/8/layout/radial2"/>
    <dgm:cxn modelId="{EF42D7D7-16B3-43C7-AEA4-F17A248511AA}" type="presParOf" srcId="{1A91C259-B4EA-421B-8169-91EB8E13BD6D}" destId="{F661A7A4-618C-4ABA-BDB2-5D4A84F2F3DF}" srcOrd="0" destOrd="0" presId="urn:microsoft.com/office/officeart/2005/8/layout/radial2"/>
    <dgm:cxn modelId="{8B3B154B-B386-469A-ACE5-C7C66856E97D}" type="presParOf" srcId="{1A91C259-B4EA-421B-8169-91EB8E13BD6D}" destId="{0E13782E-E5E9-4615-8103-AEEA23FD9CFA}" srcOrd="1" destOrd="0" presId="urn:microsoft.com/office/officeart/2005/8/layout/radial2"/>
    <dgm:cxn modelId="{F988F28A-6110-43A8-A0AD-523FE98CCCF7}" type="presParOf" srcId="{BE506AD3-A824-4C88-928A-A048BD6DDF41}" destId="{86214CD2-9595-4F0F-80D1-1CBC633F03F3}" srcOrd="1" destOrd="0" presId="urn:microsoft.com/office/officeart/2005/8/layout/radial2"/>
    <dgm:cxn modelId="{4BFE028B-5AA3-434E-905B-9936983CD1B1}" type="presParOf" srcId="{BE506AD3-A824-4C88-928A-A048BD6DDF41}" destId="{A561FEB8-8038-4C98-A295-6F5BB2063E54}" srcOrd="2" destOrd="0" presId="urn:microsoft.com/office/officeart/2005/8/layout/radial2"/>
    <dgm:cxn modelId="{F2BE2C86-99EB-419E-B800-73421A3BE80F}" type="presParOf" srcId="{A561FEB8-8038-4C98-A295-6F5BB2063E54}" destId="{CA5FAB5B-8388-4CE9-A701-FE140A01CD63}" srcOrd="0" destOrd="0" presId="urn:microsoft.com/office/officeart/2005/8/layout/radial2"/>
    <dgm:cxn modelId="{D3446BA2-ABBA-434A-86F5-B01630C6BD26}" type="presParOf" srcId="{A561FEB8-8038-4C98-A295-6F5BB2063E54}" destId="{FB25CEFC-0EE5-4667-81ED-9F52A47A4094}" srcOrd="1" destOrd="0" presId="urn:microsoft.com/office/officeart/2005/8/layout/radial2"/>
    <dgm:cxn modelId="{913FFA27-EEAA-42FE-B928-C38778B84550}" type="presParOf" srcId="{BE506AD3-A824-4C88-928A-A048BD6DDF41}" destId="{2B2A3227-8497-4DA6-9A05-B487621109FA}" srcOrd="3" destOrd="0" presId="urn:microsoft.com/office/officeart/2005/8/layout/radial2"/>
    <dgm:cxn modelId="{3F243B3D-97FA-481E-9233-9A993928A777}" type="presParOf" srcId="{BE506AD3-A824-4C88-928A-A048BD6DDF41}" destId="{978124D6-790E-4F0B-8849-980A716D4B57}" srcOrd="4" destOrd="0" presId="urn:microsoft.com/office/officeart/2005/8/layout/radial2"/>
    <dgm:cxn modelId="{B70F5933-4AB7-4EC0-8ADE-F1532B7B4CD7}" type="presParOf" srcId="{978124D6-790E-4F0B-8849-980A716D4B57}" destId="{53EC72F2-3B2E-4284-94B2-5405C9606AE9}" srcOrd="0" destOrd="0" presId="urn:microsoft.com/office/officeart/2005/8/layout/radial2"/>
    <dgm:cxn modelId="{8DCC4B50-C26F-4302-A777-913DB7FCA57F}" type="presParOf" srcId="{978124D6-790E-4F0B-8849-980A716D4B57}" destId="{A6124CCE-74AD-4FDD-A1B3-F33DAF3D29E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28BDF9-2370-4D61-85DC-CE18C92A4304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70CCF485-D9BE-4939-A674-4DED8CA8506F}">
      <dgm:prSet/>
      <dgm:spPr/>
      <dgm:t>
        <a:bodyPr/>
        <a:lstStyle/>
        <a:p>
          <a:r>
            <a:rPr lang="es-419" dirty="0"/>
            <a:t>Nacimiento: 21 de octubre de 1966 (edad 54 años), Endicott, Nueva York, Estados Unidos</a:t>
          </a:r>
          <a:endParaRPr lang="es-CO" dirty="0"/>
        </a:p>
      </dgm:t>
    </dgm:pt>
    <dgm:pt modelId="{1F84A606-85B6-452C-8DAB-1078BF9BD66A}" type="parTrans" cxnId="{BDF187AA-E320-48D3-86AA-EB2B8F9DE044}">
      <dgm:prSet/>
      <dgm:spPr/>
      <dgm:t>
        <a:bodyPr/>
        <a:lstStyle/>
        <a:p>
          <a:endParaRPr lang="es-CO"/>
        </a:p>
      </dgm:t>
    </dgm:pt>
    <dgm:pt modelId="{266052F7-A2BE-42A7-A5DC-871C7EBB1707}" type="sibTrans" cxnId="{BDF187AA-E320-48D3-86AA-EB2B8F9DE044}">
      <dgm:prSet/>
      <dgm:spPr/>
      <dgm:t>
        <a:bodyPr/>
        <a:lstStyle/>
        <a:p>
          <a:endParaRPr lang="es-CO"/>
        </a:p>
      </dgm:t>
    </dgm:pt>
    <dgm:pt modelId="{FF9870CE-61EE-447C-B8F3-9791740C76E1}">
      <dgm:prSet/>
      <dgm:spPr/>
      <dgm:t>
        <a:bodyPr/>
        <a:lstStyle/>
        <a:p>
          <a:r>
            <a:rPr lang="es-419"/>
            <a:t>Misiones espaciales: Crew Dragon Demo-2, STS-135, Expedición 63, STS-127</a:t>
          </a:r>
          <a:endParaRPr lang="es-CO"/>
        </a:p>
      </dgm:t>
    </dgm:pt>
    <dgm:pt modelId="{A2894077-2FA8-4A7D-B317-29BC1C972805}" type="parTrans" cxnId="{A6880776-6510-4DA5-A9AF-83DF7CB785B8}">
      <dgm:prSet/>
      <dgm:spPr/>
      <dgm:t>
        <a:bodyPr/>
        <a:lstStyle/>
        <a:p>
          <a:endParaRPr lang="es-CO"/>
        </a:p>
      </dgm:t>
    </dgm:pt>
    <dgm:pt modelId="{2AA17309-B8A6-43F5-A334-3EBF2FAAADD2}" type="sibTrans" cxnId="{A6880776-6510-4DA5-A9AF-83DF7CB785B8}">
      <dgm:prSet/>
      <dgm:spPr/>
      <dgm:t>
        <a:bodyPr/>
        <a:lstStyle/>
        <a:p>
          <a:endParaRPr lang="es-CO"/>
        </a:p>
      </dgm:t>
    </dgm:pt>
    <dgm:pt modelId="{AD4DD090-968F-4D6D-AF9C-0E3C819124B1}">
      <dgm:prSet/>
      <dgm:spPr/>
      <dgm:t>
        <a:bodyPr/>
        <a:lstStyle/>
        <a:p>
          <a:r>
            <a:rPr lang="es-419" dirty="0"/>
            <a:t>Cónyuge: Karen L. Nyberg</a:t>
          </a:r>
        </a:p>
        <a:p>
          <a:r>
            <a:rPr lang="es-419" dirty="0"/>
            <a:t>Hijos: Jack Hurley</a:t>
          </a:r>
          <a:endParaRPr lang="es-CO" dirty="0"/>
        </a:p>
      </dgm:t>
    </dgm:pt>
    <dgm:pt modelId="{3DECDD78-2F38-4AD4-AE3D-15FD9F6581BC}" type="parTrans" cxnId="{496BAEAA-3B6A-4B65-A475-C047C817E78A}">
      <dgm:prSet/>
      <dgm:spPr/>
      <dgm:t>
        <a:bodyPr/>
        <a:lstStyle/>
        <a:p>
          <a:endParaRPr lang="es-CO"/>
        </a:p>
      </dgm:t>
    </dgm:pt>
    <dgm:pt modelId="{154CAC31-9AD8-4345-851A-9C17875F5FDC}" type="sibTrans" cxnId="{496BAEAA-3B6A-4B65-A475-C047C817E78A}">
      <dgm:prSet/>
      <dgm:spPr/>
      <dgm:t>
        <a:bodyPr/>
        <a:lstStyle/>
        <a:p>
          <a:endParaRPr lang="es-CO"/>
        </a:p>
      </dgm:t>
    </dgm:pt>
    <dgm:pt modelId="{A4835283-F6C0-48C7-B627-56A9930A9EAF}">
      <dgm:prSet/>
      <dgm:spPr/>
      <dgm:t>
        <a:bodyPr/>
        <a:lstStyle/>
        <a:p>
          <a:r>
            <a:rPr lang="es-419" dirty="0"/>
            <a:t>Rango: coronel</a:t>
          </a:r>
        </a:p>
        <a:p>
          <a:r>
            <a:rPr lang="es-419" dirty="0"/>
            <a:t>Educación: Universidad Tulane, Owego Free Academy</a:t>
          </a:r>
          <a:endParaRPr lang="es-CO" dirty="0"/>
        </a:p>
      </dgm:t>
    </dgm:pt>
    <dgm:pt modelId="{DA46F85C-E30E-4BAF-8D31-710A39577896}" type="parTrans" cxnId="{4BC48C94-ACE9-424E-8A96-9ED6E4645947}">
      <dgm:prSet/>
      <dgm:spPr/>
      <dgm:t>
        <a:bodyPr/>
        <a:lstStyle/>
        <a:p>
          <a:endParaRPr lang="es-CO"/>
        </a:p>
      </dgm:t>
    </dgm:pt>
    <dgm:pt modelId="{F6F9E230-E526-4C8B-A238-4CC50D2524FD}" type="sibTrans" cxnId="{4BC48C94-ACE9-424E-8A96-9ED6E4645947}">
      <dgm:prSet/>
      <dgm:spPr/>
      <dgm:t>
        <a:bodyPr/>
        <a:lstStyle/>
        <a:p>
          <a:endParaRPr lang="es-CO"/>
        </a:p>
      </dgm:t>
    </dgm:pt>
    <dgm:pt modelId="{D086F2E5-4969-4A62-BC76-9CC6471203C9}">
      <dgm:prSet/>
      <dgm:spPr/>
    </dgm:pt>
    <dgm:pt modelId="{BFC77681-16DD-492E-8905-8308512D6AB7}" type="parTrans" cxnId="{7291F122-C531-4256-A04D-AD05530C6B14}">
      <dgm:prSet/>
      <dgm:spPr/>
      <dgm:t>
        <a:bodyPr/>
        <a:lstStyle/>
        <a:p>
          <a:endParaRPr lang="es-CO"/>
        </a:p>
      </dgm:t>
    </dgm:pt>
    <dgm:pt modelId="{12D86E7B-191C-4C27-B498-EF5193D43F7E}" type="sibTrans" cxnId="{7291F122-C531-4256-A04D-AD05530C6B14}">
      <dgm:prSet/>
      <dgm:spPr/>
      <dgm:t>
        <a:bodyPr/>
        <a:lstStyle/>
        <a:p>
          <a:endParaRPr lang="es-CO"/>
        </a:p>
      </dgm:t>
    </dgm:pt>
    <dgm:pt modelId="{BC642FCC-FC69-432B-9BF4-FC48E23AC669}">
      <dgm:prSet/>
      <dgm:spPr/>
    </dgm:pt>
    <dgm:pt modelId="{7196BF6D-538F-44BA-97F6-235694C9BB9F}" type="parTrans" cxnId="{38C5C3EC-20C4-43EF-8B72-C30616E8E82B}">
      <dgm:prSet/>
      <dgm:spPr/>
      <dgm:t>
        <a:bodyPr/>
        <a:lstStyle/>
        <a:p>
          <a:endParaRPr lang="es-CO"/>
        </a:p>
      </dgm:t>
    </dgm:pt>
    <dgm:pt modelId="{059A2BEF-9AEF-4D0B-B854-CE95B4E2A2BB}" type="sibTrans" cxnId="{38C5C3EC-20C4-43EF-8B72-C30616E8E82B}">
      <dgm:prSet/>
      <dgm:spPr/>
      <dgm:t>
        <a:bodyPr/>
        <a:lstStyle/>
        <a:p>
          <a:endParaRPr lang="es-CO"/>
        </a:p>
      </dgm:t>
    </dgm:pt>
    <dgm:pt modelId="{F6676382-D578-44F9-9C44-9D92851EFE47}">
      <dgm:prSet/>
      <dgm:spPr/>
      <dgm:t>
        <a:bodyPr/>
        <a:lstStyle/>
        <a:p>
          <a:endParaRPr lang="es-CO" dirty="0"/>
        </a:p>
      </dgm:t>
    </dgm:pt>
    <dgm:pt modelId="{2416FC86-92D3-4611-94F2-43ACC6D51C60}" type="parTrans" cxnId="{EAD0143F-1B3B-427A-A850-1CCF75662479}">
      <dgm:prSet/>
      <dgm:spPr/>
      <dgm:t>
        <a:bodyPr/>
        <a:lstStyle/>
        <a:p>
          <a:endParaRPr lang="es-CO"/>
        </a:p>
      </dgm:t>
    </dgm:pt>
    <dgm:pt modelId="{49C4048B-50CC-45F3-A348-086F926AC971}" type="sibTrans" cxnId="{EAD0143F-1B3B-427A-A850-1CCF75662479}">
      <dgm:prSet/>
      <dgm:spPr/>
      <dgm:t>
        <a:bodyPr/>
        <a:lstStyle/>
        <a:p>
          <a:endParaRPr lang="es-CO"/>
        </a:p>
      </dgm:t>
    </dgm:pt>
    <dgm:pt modelId="{CAF74F84-B25C-45D4-84BF-598DDF800BE1}" type="pres">
      <dgm:prSet presAssocID="{C528BDF9-2370-4D61-85DC-CE18C92A4304}" presName="matrix" presStyleCnt="0">
        <dgm:presLayoutVars>
          <dgm:chMax val="1"/>
          <dgm:dir/>
          <dgm:resizeHandles val="exact"/>
        </dgm:presLayoutVars>
      </dgm:prSet>
      <dgm:spPr/>
    </dgm:pt>
    <dgm:pt modelId="{C0747225-E07C-44F6-BAEF-E61C1225E1F9}" type="pres">
      <dgm:prSet presAssocID="{C528BDF9-2370-4D61-85DC-CE18C92A4304}" presName="diamond" presStyleLbl="bgShp" presStyleIdx="0" presStyleCnt="1"/>
      <dgm:spPr/>
    </dgm:pt>
    <dgm:pt modelId="{8B753E5D-FD8B-48DB-B57F-F47752B5827B}" type="pres">
      <dgm:prSet presAssocID="{C528BDF9-2370-4D61-85DC-CE18C92A430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D8D6801-C739-46E7-A9E8-8AD352107ADB}" type="pres">
      <dgm:prSet presAssocID="{C528BDF9-2370-4D61-85DC-CE18C92A430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8EB20A9-8D61-4F2F-B2CA-4112119CFB56}" type="pres">
      <dgm:prSet presAssocID="{C528BDF9-2370-4D61-85DC-CE18C92A430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09B8474-7F49-4D5F-968F-9FF5CBD40A60}" type="pres">
      <dgm:prSet presAssocID="{C528BDF9-2370-4D61-85DC-CE18C92A430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4FC0D16-C424-4A8B-8E6F-3BFEBE42F5A5}" type="presOf" srcId="{C528BDF9-2370-4D61-85DC-CE18C92A4304}" destId="{CAF74F84-B25C-45D4-84BF-598DDF800BE1}" srcOrd="0" destOrd="0" presId="urn:microsoft.com/office/officeart/2005/8/layout/matrix3"/>
    <dgm:cxn modelId="{7291F122-C531-4256-A04D-AD05530C6B14}" srcId="{C528BDF9-2370-4D61-85DC-CE18C92A4304}" destId="{D086F2E5-4969-4A62-BC76-9CC6471203C9}" srcOrd="5" destOrd="0" parTransId="{BFC77681-16DD-492E-8905-8308512D6AB7}" sibTransId="{12D86E7B-191C-4C27-B498-EF5193D43F7E}"/>
    <dgm:cxn modelId="{DDE1D332-3796-4529-91CA-18CC39850FED}" type="presOf" srcId="{AD4DD090-968F-4D6D-AF9C-0E3C819124B1}" destId="{78EB20A9-8D61-4F2F-B2CA-4112119CFB56}" srcOrd="0" destOrd="0" presId="urn:microsoft.com/office/officeart/2005/8/layout/matrix3"/>
    <dgm:cxn modelId="{1ED90336-F670-4914-8F82-047915D3D4B9}" type="presOf" srcId="{FF9870CE-61EE-447C-B8F3-9791740C76E1}" destId="{5D8D6801-C739-46E7-A9E8-8AD352107ADB}" srcOrd="0" destOrd="0" presId="urn:microsoft.com/office/officeart/2005/8/layout/matrix3"/>
    <dgm:cxn modelId="{EAD0143F-1B3B-427A-A850-1CCF75662479}" srcId="{C528BDF9-2370-4D61-85DC-CE18C92A4304}" destId="{F6676382-D578-44F9-9C44-9D92851EFE47}" srcOrd="4" destOrd="0" parTransId="{2416FC86-92D3-4611-94F2-43ACC6D51C60}" sibTransId="{49C4048B-50CC-45F3-A348-086F926AC971}"/>
    <dgm:cxn modelId="{98555A64-3504-4E6A-B3EE-19992E7DE87C}" type="presOf" srcId="{A4835283-F6C0-48C7-B627-56A9930A9EAF}" destId="{D09B8474-7F49-4D5F-968F-9FF5CBD40A60}" srcOrd="0" destOrd="0" presId="urn:microsoft.com/office/officeart/2005/8/layout/matrix3"/>
    <dgm:cxn modelId="{A6880776-6510-4DA5-A9AF-83DF7CB785B8}" srcId="{C528BDF9-2370-4D61-85DC-CE18C92A4304}" destId="{FF9870CE-61EE-447C-B8F3-9791740C76E1}" srcOrd="1" destOrd="0" parTransId="{A2894077-2FA8-4A7D-B317-29BC1C972805}" sibTransId="{2AA17309-B8A6-43F5-A334-3EBF2FAAADD2}"/>
    <dgm:cxn modelId="{4BC48C94-ACE9-424E-8A96-9ED6E4645947}" srcId="{C528BDF9-2370-4D61-85DC-CE18C92A4304}" destId="{A4835283-F6C0-48C7-B627-56A9930A9EAF}" srcOrd="3" destOrd="0" parTransId="{DA46F85C-E30E-4BAF-8D31-710A39577896}" sibTransId="{F6F9E230-E526-4C8B-A238-4CC50D2524FD}"/>
    <dgm:cxn modelId="{BDF187AA-E320-48D3-86AA-EB2B8F9DE044}" srcId="{C528BDF9-2370-4D61-85DC-CE18C92A4304}" destId="{70CCF485-D9BE-4939-A674-4DED8CA8506F}" srcOrd="0" destOrd="0" parTransId="{1F84A606-85B6-452C-8DAB-1078BF9BD66A}" sibTransId="{266052F7-A2BE-42A7-A5DC-871C7EBB1707}"/>
    <dgm:cxn modelId="{496BAEAA-3B6A-4B65-A475-C047C817E78A}" srcId="{C528BDF9-2370-4D61-85DC-CE18C92A4304}" destId="{AD4DD090-968F-4D6D-AF9C-0E3C819124B1}" srcOrd="2" destOrd="0" parTransId="{3DECDD78-2F38-4AD4-AE3D-15FD9F6581BC}" sibTransId="{154CAC31-9AD8-4345-851A-9C17875F5FDC}"/>
    <dgm:cxn modelId="{8D848DE0-1C6C-4F2D-876F-43B46B8BC239}" type="presOf" srcId="{70CCF485-D9BE-4939-A674-4DED8CA8506F}" destId="{8B753E5D-FD8B-48DB-B57F-F47752B5827B}" srcOrd="0" destOrd="0" presId="urn:microsoft.com/office/officeart/2005/8/layout/matrix3"/>
    <dgm:cxn modelId="{38C5C3EC-20C4-43EF-8B72-C30616E8E82B}" srcId="{C528BDF9-2370-4D61-85DC-CE18C92A4304}" destId="{BC642FCC-FC69-432B-9BF4-FC48E23AC669}" srcOrd="6" destOrd="0" parTransId="{7196BF6D-538F-44BA-97F6-235694C9BB9F}" sibTransId="{059A2BEF-9AEF-4D0B-B854-CE95B4E2A2BB}"/>
    <dgm:cxn modelId="{F02CD63F-5E8D-4862-A1F9-BE52B8742901}" type="presParOf" srcId="{CAF74F84-B25C-45D4-84BF-598DDF800BE1}" destId="{C0747225-E07C-44F6-BAEF-E61C1225E1F9}" srcOrd="0" destOrd="0" presId="urn:microsoft.com/office/officeart/2005/8/layout/matrix3"/>
    <dgm:cxn modelId="{11664C1B-734B-4D1F-9767-8AFF60E174E4}" type="presParOf" srcId="{CAF74F84-B25C-45D4-84BF-598DDF800BE1}" destId="{8B753E5D-FD8B-48DB-B57F-F47752B5827B}" srcOrd="1" destOrd="0" presId="urn:microsoft.com/office/officeart/2005/8/layout/matrix3"/>
    <dgm:cxn modelId="{C6CC4694-CEC5-4699-87F5-75997898BFDB}" type="presParOf" srcId="{CAF74F84-B25C-45D4-84BF-598DDF800BE1}" destId="{5D8D6801-C739-46E7-A9E8-8AD352107ADB}" srcOrd="2" destOrd="0" presId="urn:microsoft.com/office/officeart/2005/8/layout/matrix3"/>
    <dgm:cxn modelId="{469B9D88-EC50-449F-88B0-6477DE826FB0}" type="presParOf" srcId="{CAF74F84-B25C-45D4-84BF-598DDF800BE1}" destId="{78EB20A9-8D61-4F2F-B2CA-4112119CFB56}" srcOrd="3" destOrd="0" presId="urn:microsoft.com/office/officeart/2005/8/layout/matrix3"/>
    <dgm:cxn modelId="{33884D62-8E26-4CC4-A070-23433E0F7BD2}" type="presParOf" srcId="{CAF74F84-B25C-45D4-84BF-598DDF800BE1}" destId="{D09B8474-7F49-4D5F-968F-9FF5CBD40A6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223110-B736-4D63-9CC4-DAE8F79DD9B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F6DEF64-93D3-42C4-8F9A-1B1622E2C1BC}">
      <dgm:prSet/>
      <dgm:spPr/>
      <dgm:t>
        <a:bodyPr/>
        <a:lstStyle/>
        <a:p>
          <a:r>
            <a:rPr lang="es-419"/>
            <a:t>Nacimiento: 28 de julio de 1970 (edad 50 años), St. Ann, Misuri, Estados Unidos</a:t>
          </a:r>
          <a:endParaRPr lang="es-CO"/>
        </a:p>
      </dgm:t>
    </dgm:pt>
    <dgm:pt modelId="{C5F328B3-8A15-4465-8E50-EAB786E7EACF}" type="parTrans" cxnId="{6D42BFF4-B888-432A-BF83-C5587D33920E}">
      <dgm:prSet/>
      <dgm:spPr/>
      <dgm:t>
        <a:bodyPr/>
        <a:lstStyle/>
        <a:p>
          <a:endParaRPr lang="es-CO"/>
        </a:p>
      </dgm:t>
    </dgm:pt>
    <dgm:pt modelId="{529FEE25-5AA7-4C35-95CE-BBC07A72C6AE}" type="sibTrans" cxnId="{6D42BFF4-B888-432A-BF83-C5587D33920E}">
      <dgm:prSet/>
      <dgm:spPr/>
      <dgm:t>
        <a:bodyPr/>
        <a:lstStyle/>
        <a:p>
          <a:endParaRPr lang="es-CO"/>
        </a:p>
      </dgm:t>
    </dgm:pt>
    <dgm:pt modelId="{43EA11A9-0614-489D-9340-B89302DE7C2E}">
      <dgm:prSet/>
      <dgm:spPr/>
      <dgm:t>
        <a:bodyPr/>
        <a:lstStyle/>
        <a:p>
          <a:r>
            <a:rPr lang="es-419"/>
            <a:t>Misiones espaciales: Crew Dragon Demo-2, Expedición 63, STS-130, STS-123</a:t>
          </a:r>
          <a:endParaRPr lang="es-CO"/>
        </a:p>
      </dgm:t>
    </dgm:pt>
    <dgm:pt modelId="{F5CE6C22-BC88-42D1-B795-7448B4305A97}" type="parTrans" cxnId="{B7831889-7EFB-4FD1-A547-0F4E966AC0F0}">
      <dgm:prSet/>
      <dgm:spPr/>
      <dgm:t>
        <a:bodyPr/>
        <a:lstStyle/>
        <a:p>
          <a:endParaRPr lang="es-CO"/>
        </a:p>
      </dgm:t>
    </dgm:pt>
    <dgm:pt modelId="{ED6C1232-03BC-4470-B096-80CE7355CD8D}" type="sibTrans" cxnId="{B7831889-7EFB-4FD1-A547-0F4E966AC0F0}">
      <dgm:prSet/>
      <dgm:spPr/>
      <dgm:t>
        <a:bodyPr/>
        <a:lstStyle/>
        <a:p>
          <a:endParaRPr lang="es-CO"/>
        </a:p>
      </dgm:t>
    </dgm:pt>
    <dgm:pt modelId="{9D1A42D9-1E49-4725-B4A9-F83FF383D9CB}">
      <dgm:prSet/>
      <dgm:spPr/>
      <dgm:t>
        <a:bodyPr/>
        <a:lstStyle/>
        <a:p>
          <a:r>
            <a:rPr lang="es-419"/>
            <a:t>Cónyuge: K. Megan McArthur</a:t>
          </a:r>
          <a:endParaRPr lang="es-CO"/>
        </a:p>
      </dgm:t>
    </dgm:pt>
    <dgm:pt modelId="{EDD7AABA-1885-498F-9EEB-BBD1D404850C}" type="parTrans" cxnId="{6926B7CD-4B59-4F8A-891B-ABDF2C88F032}">
      <dgm:prSet/>
      <dgm:spPr/>
      <dgm:t>
        <a:bodyPr/>
        <a:lstStyle/>
        <a:p>
          <a:endParaRPr lang="es-CO"/>
        </a:p>
      </dgm:t>
    </dgm:pt>
    <dgm:pt modelId="{83BE252D-EBBD-4E9A-AA5D-8D7287CD383D}" type="sibTrans" cxnId="{6926B7CD-4B59-4F8A-891B-ABDF2C88F032}">
      <dgm:prSet/>
      <dgm:spPr/>
      <dgm:t>
        <a:bodyPr/>
        <a:lstStyle/>
        <a:p>
          <a:endParaRPr lang="es-CO"/>
        </a:p>
      </dgm:t>
    </dgm:pt>
    <dgm:pt modelId="{AD9A6950-29C3-4F5F-B5AE-1E3E72461E1B}">
      <dgm:prSet/>
      <dgm:spPr/>
      <dgm:t>
        <a:bodyPr/>
        <a:lstStyle/>
        <a:p>
          <a:r>
            <a:rPr lang="es-419"/>
            <a:t>Agencia espacial: NASA</a:t>
          </a:r>
          <a:endParaRPr lang="es-CO"/>
        </a:p>
      </dgm:t>
    </dgm:pt>
    <dgm:pt modelId="{5FE72978-0239-478E-B882-D19E5B8775F8}" type="parTrans" cxnId="{8E1CF25F-59CC-4792-BED6-0DDA1334B68D}">
      <dgm:prSet/>
      <dgm:spPr/>
      <dgm:t>
        <a:bodyPr/>
        <a:lstStyle/>
        <a:p>
          <a:endParaRPr lang="es-CO"/>
        </a:p>
      </dgm:t>
    </dgm:pt>
    <dgm:pt modelId="{5B542920-2CCE-4596-A1C1-F1C982F84870}" type="sibTrans" cxnId="{8E1CF25F-59CC-4792-BED6-0DDA1334B68D}">
      <dgm:prSet/>
      <dgm:spPr/>
      <dgm:t>
        <a:bodyPr/>
        <a:lstStyle/>
        <a:p>
          <a:endParaRPr lang="es-CO"/>
        </a:p>
      </dgm:t>
    </dgm:pt>
    <dgm:pt modelId="{8681A805-678C-44EC-8509-CCB60B5E7D05}">
      <dgm:prSet/>
      <dgm:spPr/>
      <dgm:t>
        <a:bodyPr/>
        <a:lstStyle/>
        <a:p>
          <a:r>
            <a:rPr lang="es-419"/>
            <a:t>Educación: Instituto Tecnológico de California (1997), Universidad Washington en San Luis, Pattonville High School</a:t>
          </a:r>
          <a:endParaRPr lang="es-CO"/>
        </a:p>
      </dgm:t>
    </dgm:pt>
    <dgm:pt modelId="{06379230-031E-462B-A4F7-87DCF8AE7FF0}" type="parTrans" cxnId="{31520A2B-DCBF-4385-AD71-192FB7E04C07}">
      <dgm:prSet/>
      <dgm:spPr/>
      <dgm:t>
        <a:bodyPr/>
        <a:lstStyle/>
        <a:p>
          <a:endParaRPr lang="es-CO"/>
        </a:p>
      </dgm:t>
    </dgm:pt>
    <dgm:pt modelId="{2DD5EEFB-0DCC-4FF6-994A-26DCD84A80BD}" type="sibTrans" cxnId="{31520A2B-DCBF-4385-AD71-192FB7E04C07}">
      <dgm:prSet/>
      <dgm:spPr/>
      <dgm:t>
        <a:bodyPr/>
        <a:lstStyle/>
        <a:p>
          <a:endParaRPr lang="es-CO"/>
        </a:p>
      </dgm:t>
    </dgm:pt>
    <dgm:pt modelId="{10F11E6A-23FD-436F-8DE6-B72058B8AEC8}">
      <dgm:prSet/>
      <dgm:spPr/>
      <dgm:t>
        <a:bodyPr/>
        <a:lstStyle/>
        <a:p>
          <a:r>
            <a:rPr lang="es-419" dirty="0"/>
            <a:t>Hijos: Theodore Behnken</a:t>
          </a:r>
          <a:endParaRPr lang="es-CO" dirty="0"/>
        </a:p>
      </dgm:t>
    </dgm:pt>
    <dgm:pt modelId="{A5503FFD-FCF0-45EF-B443-7C56D8A0EFB7}" type="parTrans" cxnId="{742B6860-E935-4D15-9929-1789B9BDF8AC}">
      <dgm:prSet/>
      <dgm:spPr/>
      <dgm:t>
        <a:bodyPr/>
        <a:lstStyle/>
        <a:p>
          <a:endParaRPr lang="es-CO"/>
        </a:p>
      </dgm:t>
    </dgm:pt>
    <dgm:pt modelId="{88F54490-195B-4533-AC6A-C0EB1009506C}" type="sibTrans" cxnId="{742B6860-E935-4D15-9929-1789B9BDF8AC}">
      <dgm:prSet/>
      <dgm:spPr/>
      <dgm:t>
        <a:bodyPr/>
        <a:lstStyle/>
        <a:p>
          <a:endParaRPr lang="es-CO"/>
        </a:p>
      </dgm:t>
    </dgm:pt>
    <dgm:pt modelId="{EAB43550-84AF-42D2-AFFB-EDF25CB5C710}" type="pres">
      <dgm:prSet presAssocID="{61223110-B736-4D63-9CC4-DAE8F79DD9BA}" presName="CompostProcess" presStyleCnt="0">
        <dgm:presLayoutVars>
          <dgm:dir/>
          <dgm:resizeHandles val="exact"/>
        </dgm:presLayoutVars>
      </dgm:prSet>
      <dgm:spPr/>
    </dgm:pt>
    <dgm:pt modelId="{ADAA51FE-3BFC-4F98-AE95-A5FFD625E2CC}" type="pres">
      <dgm:prSet presAssocID="{61223110-B736-4D63-9CC4-DAE8F79DD9BA}" presName="arrow" presStyleLbl="bgShp" presStyleIdx="0" presStyleCnt="1" custScaleX="80312" custScaleY="78534"/>
      <dgm:spPr/>
    </dgm:pt>
    <dgm:pt modelId="{0C334F48-5158-403B-8601-ABADD52F49D4}" type="pres">
      <dgm:prSet presAssocID="{61223110-B736-4D63-9CC4-DAE8F79DD9BA}" presName="linearProcess" presStyleCnt="0"/>
      <dgm:spPr/>
    </dgm:pt>
    <dgm:pt modelId="{D931A23E-1FAB-40FB-971B-EC9BD9085141}" type="pres">
      <dgm:prSet presAssocID="{3F6DEF64-93D3-42C4-8F9A-1B1622E2C1BC}" presName="textNode" presStyleLbl="node1" presStyleIdx="0" presStyleCnt="6">
        <dgm:presLayoutVars>
          <dgm:bulletEnabled val="1"/>
        </dgm:presLayoutVars>
      </dgm:prSet>
      <dgm:spPr/>
    </dgm:pt>
    <dgm:pt modelId="{568E5B61-E475-4CE3-B45D-6C27A4AFAFBD}" type="pres">
      <dgm:prSet presAssocID="{529FEE25-5AA7-4C35-95CE-BBC07A72C6AE}" presName="sibTrans" presStyleCnt="0"/>
      <dgm:spPr/>
    </dgm:pt>
    <dgm:pt modelId="{622F5A24-9734-4F44-A317-6AC5F147D796}" type="pres">
      <dgm:prSet presAssocID="{43EA11A9-0614-489D-9340-B89302DE7C2E}" presName="textNode" presStyleLbl="node1" presStyleIdx="1" presStyleCnt="6">
        <dgm:presLayoutVars>
          <dgm:bulletEnabled val="1"/>
        </dgm:presLayoutVars>
      </dgm:prSet>
      <dgm:spPr/>
    </dgm:pt>
    <dgm:pt modelId="{930E88B3-CC9C-4A18-A8FF-C4C7A27E24B1}" type="pres">
      <dgm:prSet presAssocID="{ED6C1232-03BC-4470-B096-80CE7355CD8D}" presName="sibTrans" presStyleCnt="0"/>
      <dgm:spPr/>
    </dgm:pt>
    <dgm:pt modelId="{F808F9EC-BCCE-4F36-A9F4-343FF9DF8DD7}" type="pres">
      <dgm:prSet presAssocID="{9D1A42D9-1E49-4725-B4A9-F83FF383D9CB}" presName="textNode" presStyleLbl="node1" presStyleIdx="2" presStyleCnt="6">
        <dgm:presLayoutVars>
          <dgm:bulletEnabled val="1"/>
        </dgm:presLayoutVars>
      </dgm:prSet>
      <dgm:spPr/>
    </dgm:pt>
    <dgm:pt modelId="{495A058D-8DF0-4D58-B763-1F876FA2BF83}" type="pres">
      <dgm:prSet presAssocID="{83BE252D-EBBD-4E9A-AA5D-8D7287CD383D}" presName="sibTrans" presStyleCnt="0"/>
      <dgm:spPr/>
    </dgm:pt>
    <dgm:pt modelId="{91217C97-E648-47C4-93B0-7BCAE7042FE8}" type="pres">
      <dgm:prSet presAssocID="{AD9A6950-29C3-4F5F-B5AE-1E3E72461E1B}" presName="textNode" presStyleLbl="node1" presStyleIdx="3" presStyleCnt="6">
        <dgm:presLayoutVars>
          <dgm:bulletEnabled val="1"/>
        </dgm:presLayoutVars>
      </dgm:prSet>
      <dgm:spPr/>
    </dgm:pt>
    <dgm:pt modelId="{C6928315-9EEF-4848-A1A5-3E7CF3D43DD1}" type="pres">
      <dgm:prSet presAssocID="{5B542920-2CCE-4596-A1C1-F1C982F84870}" presName="sibTrans" presStyleCnt="0"/>
      <dgm:spPr/>
    </dgm:pt>
    <dgm:pt modelId="{B398FD93-301F-4203-A6D6-BCC4532F82BC}" type="pres">
      <dgm:prSet presAssocID="{8681A805-678C-44EC-8509-CCB60B5E7D05}" presName="textNode" presStyleLbl="node1" presStyleIdx="4" presStyleCnt="6">
        <dgm:presLayoutVars>
          <dgm:bulletEnabled val="1"/>
        </dgm:presLayoutVars>
      </dgm:prSet>
      <dgm:spPr/>
    </dgm:pt>
    <dgm:pt modelId="{F32BB944-543E-405A-B128-FF73CE28156D}" type="pres">
      <dgm:prSet presAssocID="{2DD5EEFB-0DCC-4FF6-994A-26DCD84A80BD}" presName="sibTrans" presStyleCnt="0"/>
      <dgm:spPr/>
    </dgm:pt>
    <dgm:pt modelId="{47F82B58-0FF3-4277-92CC-9AC6ABC2B45C}" type="pres">
      <dgm:prSet presAssocID="{10F11E6A-23FD-436F-8DE6-B72058B8AEC8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04898E25-609C-4FB7-88E1-6EF3ED4E7A5E}" type="presOf" srcId="{8681A805-678C-44EC-8509-CCB60B5E7D05}" destId="{B398FD93-301F-4203-A6D6-BCC4532F82BC}" srcOrd="0" destOrd="0" presId="urn:microsoft.com/office/officeart/2005/8/layout/hProcess9"/>
    <dgm:cxn modelId="{31520A2B-DCBF-4385-AD71-192FB7E04C07}" srcId="{61223110-B736-4D63-9CC4-DAE8F79DD9BA}" destId="{8681A805-678C-44EC-8509-CCB60B5E7D05}" srcOrd="4" destOrd="0" parTransId="{06379230-031E-462B-A4F7-87DCF8AE7FF0}" sibTransId="{2DD5EEFB-0DCC-4FF6-994A-26DCD84A80BD}"/>
    <dgm:cxn modelId="{8E1CF25F-59CC-4792-BED6-0DDA1334B68D}" srcId="{61223110-B736-4D63-9CC4-DAE8F79DD9BA}" destId="{AD9A6950-29C3-4F5F-B5AE-1E3E72461E1B}" srcOrd="3" destOrd="0" parTransId="{5FE72978-0239-478E-B882-D19E5B8775F8}" sibTransId="{5B542920-2CCE-4596-A1C1-F1C982F84870}"/>
    <dgm:cxn modelId="{742B6860-E935-4D15-9929-1789B9BDF8AC}" srcId="{61223110-B736-4D63-9CC4-DAE8F79DD9BA}" destId="{10F11E6A-23FD-436F-8DE6-B72058B8AEC8}" srcOrd="5" destOrd="0" parTransId="{A5503FFD-FCF0-45EF-B443-7C56D8A0EFB7}" sibTransId="{88F54490-195B-4533-AC6A-C0EB1009506C}"/>
    <dgm:cxn modelId="{A581FC49-B1DC-4411-B594-13BE58E7A7D4}" type="presOf" srcId="{10F11E6A-23FD-436F-8DE6-B72058B8AEC8}" destId="{47F82B58-0FF3-4277-92CC-9AC6ABC2B45C}" srcOrd="0" destOrd="0" presId="urn:microsoft.com/office/officeart/2005/8/layout/hProcess9"/>
    <dgm:cxn modelId="{7CCE5877-EB8F-4FD8-A030-19093402D38E}" type="presOf" srcId="{43EA11A9-0614-489D-9340-B89302DE7C2E}" destId="{622F5A24-9734-4F44-A317-6AC5F147D796}" srcOrd="0" destOrd="0" presId="urn:microsoft.com/office/officeart/2005/8/layout/hProcess9"/>
    <dgm:cxn modelId="{9BFFDA80-540B-4A8B-BD5B-59B17B65818D}" type="presOf" srcId="{3F6DEF64-93D3-42C4-8F9A-1B1622E2C1BC}" destId="{D931A23E-1FAB-40FB-971B-EC9BD9085141}" srcOrd="0" destOrd="0" presId="urn:microsoft.com/office/officeart/2005/8/layout/hProcess9"/>
    <dgm:cxn modelId="{B7831889-7EFB-4FD1-A547-0F4E966AC0F0}" srcId="{61223110-B736-4D63-9CC4-DAE8F79DD9BA}" destId="{43EA11A9-0614-489D-9340-B89302DE7C2E}" srcOrd="1" destOrd="0" parTransId="{F5CE6C22-BC88-42D1-B795-7448B4305A97}" sibTransId="{ED6C1232-03BC-4470-B096-80CE7355CD8D}"/>
    <dgm:cxn modelId="{DFC096A7-ACBB-402D-B971-E6002162FB9E}" type="presOf" srcId="{61223110-B736-4D63-9CC4-DAE8F79DD9BA}" destId="{EAB43550-84AF-42D2-AFFB-EDF25CB5C710}" srcOrd="0" destOrd="0" presId="urn:microsoft.com/office/officeart/2005/8/layout/hProcess9"/>
    <dgm:cxn modelId="{7A107DB8-A47F-4530-8AC9-A7F100DD20B8}" type="presOf" srcId="{9D1A42D9-1E49-4725-B4A9-F83FF383D9CB}" destId="{F808F9EC-BCCE-4F36-A9F4-343FF9DF8DD7}" srcOrd="0" destOrd="0" presId="urn:microsoft.com/office/officeart/2005/8/layout/hProcess9"/>
    <dgm:cxn modelId="{6926B7CD-4B59-4F8A-891B-ABDF2C88F032}" srcId="{61223110-B736-4D63-9CC4-DAE8F79DD9BA}" destId="{9D1A42D9-1E49-4725-B4A9-F83FF383D9CB}" srcOrd="2" destOrd="0" parTransId="{EDD7AABA-1885-498F-9EEB-BBD1D404850C}" sibTransId="{83BE252D-EBBD-4E9A-AA5D-8D7287CD383D}"/>
    <dgm:cxn modelId="{FAD7FBE8-8387-44E6-A1E2-433AB2B3A723}" type="presOf" srcId="{AD9A6950-29C3-4F5F-B5AE-1E3E72461E1B}" destId="{91217C97-E648-47C4-93B0-7BCAE7042FE8}" srcOrd="0" destOrd="0" presId="urn:microsoft.com/office/officeart/2005/8/layout/hProcess9"/>
    <dgm:cxn modelId="{6D42BFF4-B888-432A-BF83-C5587D33920E}" srcId="{61223110-B736-4D63-9CC4-DAE8F79DD9BA}" destId="{3F6DEF64-93D3-42C4-8F9A-1B1622E2C1BC}" srcOrd="0" destOrd="0" parTransId="{C5F328B3-8A15-4465-8E50-EAB786E7EACF}" sibTransId="{529FEE25-5AA7-4C35-95CE-BBC07A72C6AE}"/>
    <dgm:cxn modelId="{11A87651-E8C9-4603-A3E4-8609E4C7CD6F}" type="presParOf" srcId="{EAB43550-84AF-42D2-AFFB-EDF25CB5C710}" destId="{ADAA51FE-3BFC-4F98-AE95-A5FFD625E2CC}" srcOrd="0" destOrd="0" presId="urn:microsoft.com/office/officeart/2005/8/layout/hProcess9"/>
    <dgm:cxn modelId="{06EBC4DB-D29C-42B9-BA3E-DCEE81C3777A}" type="presParOf" srcId="{EAB43550-84AF-42D2-AFFB-EDF25CB5C710}" destId="{0C334F48-5158-403B-8601-ABADD52F49D4}" srcOrd="1" destOrd="0" presId="urn:microsoft.com/office/officeart/2005/8/layout/hProcess9"/>
    <dgm:cxn modelId="{B388118C-07B5-4FBC-A1EB-2F6F39F2CA1A}" type="presParOf" srcId="{0C334F48-5158-403B-8601-ABADD52F49D4}" destId="{D931A23E-1FAB-40FB-971B-EC9BD9085141}" srcOrd="0" destOrd="0" presId="urn:microsoft.com/office/officeart/2005/8/layout/hProcess9"/>
    <dgm:cxn modelId="{B0537E34-4F30-4B09-B79D-85A9F45C7A33}" type="presParOf" srcId="{0C334F48-5158-403B-8601-ABADD52F49D4}" destId="{568E5B61-E475-4CE3-B45D-6C27A4AFAFBD}" srcOrd="1" destOrd="0" presId="urn:microsoft.com/office/officeart/2005/8/layout/hProcess9"/>
    <dgm:cxn modelId="{1925C959-03E0-4F4D-8F4A-75B4175990BE}" type="presParOf" srcId="{0C334F48-5158-403B-8601-ABADD52F49D4}" destId="{622F5A24-9734-4F44-A317-6AC5F147D796}" srcOrd="2" destOrd="0" presId="urn:microsoft.com/office/officeart/2005/8/layout/hProcess9"/>
    <dgm:cxn modelId="{5A185148-FBBD-41A2-A973-99B390DFA4FA}" type="presParOf" srcId="{0C334F48-5158-403B-8601-ABADD52F49D4}" destId="{930E88B3-CC9C-4A18-A8FF-C4C7A27E24B1}" srcOrd="3" destOrd="0" presId="urn:microsoft.com/office/officeart/2005/8/layout/hProcess9"/>
    <dgm:cxn modelId="{E10C7B41-8CCF-4D6E-969C-07D420C4492B}" type="presParOf" srcId="{0C334F48-5158-403B-8601-ABADD52F49D4}" destId="{F808F9EC-BCCE-4F36-A9F4-343FF9DF8DD7}" srcOrd="4" destOrd="0" presId="urn:microsoft.com/office/officeart/2005/8/layout/hProcess9"/>
    <dgm:cxn modelId="{44AB8628-E7B2-4D7B-A07F-1C29D3F68DD7}" type="presParOf" srcId="{0C334F48-5158-403B-8601-ABADD52F49D4}" destId="{495A058D-8DF0-4D58-B763-1F876FA2BF83}" srcOrd="5" destOrd="0" presId="urn:microsoft.com/office/officeart/2005/8/layout/hProcess9"/>
    <dgm:cxn modelId="{44148B96-36D7-47A4-9248-FE505D78AD49}" type="presParOf" srcId="{0C334F48-5158-403B-8601-ABADD52F49D4}" destId="{91217C97-E648-47C4-93B0-7BCAE7042FE8}" srcOrd="6" destOrd="0" presId="urn:microsoft.com/office/officeart/2005/8/layout/hProcess9"/>
    <dgm:cxn modelId="{ACCBAD79-9EE7-4E5E-8539-A4CB956ECFE0}" type="presParOf" srcId="{0C334F48-5158-403B-8601-ABADD52F49D4}" destId="{C6928315-9EEF-4848-A1A5-3E7CF3D43DD1}" srcOrd="7" destOrd="0" presId="urn:microsoft.com/office/officeart/2005/8/layout/hProcess9"/>
    <dgm:cxn modelId="{CA49F66E-7514-49FD-8817-A2037270F56A}" type="presParOf" srcId="{0C334F48-5158-403B-8601-ABADD52F49D4}" destId="{B398FD93-301F-4203-A6D6-BCC4532F82BC}" srcOrd="8" destOrd="0" presId="urn:microsoft.com/office/officeart/2005/8/layout/hProcess9"/>
    <dgm:cxn modelId="{722802E6-BC06-4CEA-8094-BEA7DA5AF1F5}" type="presParOf" srcId="{0C334F48-5158-403B-8601-ABADD52F49D4}" destId="{F32BB944-543E-405A-B128-FF73CE28156D}" srcOrd="9" destOrd="0" presId="urn:microsoft.com/office/officeart/2005/8/layout/hProcess9"/>
    <dgm:cxn modelId="{2D314836-E05F-46EF-B0C0-CFB0416A69F6}" type="presParOf" srcId="{0C334F48-5158-403B-8601-ABADD52F49D4}" destId="{47F82B58-0FF3-4277-92CC-9AC6ABC2B45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A3227-8497-4DA6-9A05-B487621109FA}">
      <dsp:nvSpPr>
        <dsp:cNvPr id="0" name=""/>
        <dsp:cNvSpPr/>
      </dsp:nvSpPr>
      <dsp:spPr>
        <a:xfrm rot="1758692">
          <a:off x="2766569" y="2427432"/>
          <a:ext cx="717811" cy="50712"/>
        </a:xfrm>
        <a:custGeom>
          <a:avLst/>
          <a:gdLst/>
          <a:ahLst/>
          <a:cxnLst/>
          <a:rect l="0" t="0" r="0" b="0"/>
          <a:pathLst>
            <a:path>
              <a:moveTo>
                <a:pt x="0" y="25356"/>
              </a:moveTo>
              <a:lnTo>
                <a:pt x="717811" y="253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14CD2-9595-4F0F-80D1-1CBC633F03F3}">
      <dsp:nvSpPr>
        <dsp:cNvPr id="0" name=""/>
        <dsp:cNvSpPr/>
      </dsp:nvSpPr>
      <dsp:spPr>
        <a:xfrm rot="19841308">
          <a:off x="2766569" y="1175419"/>
          <a:ext cx="717811" cy="50712"/>
        </a:xfrm>
        <a:custGeom>
          <a:avLst/>
          <a:gdLst/>
          <a:ahLst/>
          <a:cxnLst/>
          <a:rect l="0" t="0" r="0" b="0"/>
          <a:pathLst>
            <a:path>
              <a:moveTo>
                <a:pt x="0" y="25356"/>
              </a:moveTo>
              <a:lnTo>
                <a:pt x="717811" y="253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13782E-E5E9-4615-8103-AEEA23FD9CFA}">
      <dsp:nvSpPr>
        <dsp:cNvPr id="0" name=""/>
        <dsp:cNvSpPr/>
      </dsp:nvSpPr>
      <dsp:spPr>
        <a:xfrm>
          <a:off x="1552546" y="1201034"/>
          <a:ext cx="915849" cy="12514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FAB5B-8388-4CE9-A701-FE140A01CD63}">
      <dsp:nvSpPr>
        <dsp:cNvPr id="0" name=""/>
        <dsp:cNvSpPr/>
      </dsp:nvSpPr>
      <dsp:spPr>
        <a:xfrm>
          <a:off x="3350414" y="1042"/>
          <a:ext cx="1374942" cy="13749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kern="1200"/>
            <a:t>Douglas G. Hurley</a:t>
          </a:r>
          <a:endParaRPr lang="es-CO" sz="1800" kern="1200"/>
        </a:p>
      </dsp:txBody>
      <dsp:txXfrm>
        <a:off x="3551770" y="202398"/>
        <a:ext cx="972230" cy="972230"/>
      </dsp:txXfrm>
    </dsp:sp>
    <dsp:sp modelId="{53EC72F2-3B2E-4284-94B2-5405C9606AE9}">
      <dsp:nvSpPr>
        <dsp:cNvPr id="0" name=""/>
        <dsp:cNvSpPr/>
      </dsp:nvSpPr>
      <dsp:spPr>
        <a:xfrm>
          <a:off x="3350414" y="2277580"/>
          <a:ext cx="1374942" cy="13749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kern="1200"/>
            <a:t>Robert L. Behnken</a:t>
          </a:r>
          <a:endParaRPr lang="es-CO" sz="1800" kern="1200"/>
        </a:p>
      </dsp:txBody>
      <dsp:txXfrm>
        <a:off x="3551770" y="2478936"/>
        <a:ext cx="972230" cy="972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47225-E07C-44F6-BAEF-E61C1225E1F9}">
      <dsp:nvSpPr>
        <dsp:cNvPr id="0" name=""/>
        <dsp:cNvSpPr/>
      </dsp:nvSpPr>
      <dsp:spPr>
        <a:xfrm>
          <a:off x="0" y="13800"/>
          <a:ext cx="4184035" cy="4184035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53E5D-FD8B-48DB-B57F-F47752B5827B}">
      <dsp:nvSpPr>
        <dsp:cNvPr id="0" name=""/>
        <dsp:cNvSpPr/>
      </dsp:nvSpPr>
      <dsp:spPr>
        <a:xfrm>
          <a:off x="397483" y="411283"/>
          <a:ext cx="1631773" cy="16317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400" kern="1200" dirty="0"/>
            <a:t>Nacimiento: 21 de octubre de 1966 (edad 54 años), Endicott, Nueva York, Estados Unidos</a:t>
          </a:r>
          <a:endParaRPr lang="es-CO" sz="1400" kern="1200" dirty="0"/>
        </a:p>
      </dsp:txBody>
      <dsp:txXfrm>
        <a:off x="477140" y="490940"/>
        <a:ext cx="1472459" cy="1472459"/>
      </dsp:txXfrm>
    </dsp:sp>
    <dsp:sp modelId="{5D8D6801-C739-46E7-A9E8-8AD352107ADB}">
      <dsp:nvSpPr>
        <dsp:cNvPr id="0" name=""/>
        <dsp:cNvSpPr/>
      </dsp:nvSpPr>
      <dsp:spPr>
        <a:xfrm>
          <a:off x="2154778" y="411283"/>
          <a:ext cx="1631773" cy="16317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400" kern="1200"/>
            <a:t>Misiones espaciales: Crew Dragon Demo-2, STS-135, Expedición 63, STS-127</a:t>
          </a:r>
          <a:endParaRPr lang="es-CO" sz="1400" kern="1200"/>
        </a:p>
      </dsp:txBody>
      <dsp:txXfrm>
        <a:off x="2234435" y="490940"/>
        <a:ext cx="1472459" cy="1472459"/>
      </dsp:txXfrm>
    </dsp:sp>
    <dsp:sp modelId="{78EB20A9-8D61-4F2F-B2CA-4112119CFB56}">
      <dsp:nvSpPr>
        <dsp:cNvPr id="0" name=""/>
        <dsp:cNvSpPr/>
      </dsp:nvSpPr>
      <dsp:spPr>
        <a:xfrm>
          <a:off x="397483" y="2168578"/>
          <a:ext cx="1631773" cy="16317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400" kern="1200" dirty="0"/>
            <a:t>Cónyuge: Karen L. Nyberg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400" kern="1200" dirty="0"/>
            <a:t>Hijos: Jack Hurley</a:t>
          </a:r>
          <a:endParaRPr lang="es-CO" sz="1400" kern="1200" dirty="0"/>
        </a:p>
      </dsp:txBody>
      <dsp:txXfrm>
        <a:off x="477140" y="2248235"/>
        <a:ext cx="1472459" cy="1472459"/>
      </dsp:txXfrm>
    </dsp:sp>
    <dsp:sp modelId="{D09B8474-7F49-4D5F-968F-9FF5CBD40A60}">
      <dsp:nvSpPr>
        <dsp:cNvPr id="0" name=""/>
        <dsp:cNvSpPr/>
      </dsp:nvSpPr>
      <dsp:spPr>
        <a:xfrm>
          <a:off x="2154778" y="2168578"/>
          <a:ext cx="1631773" cy="16317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400" kern="1200" dirty="0"/>
            <a:t>Rango: coronel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400" kern="1200" dirty="0"/>
            <a:t>Educación: Universidad Tulane, Owego Free Academy</a:t>
          </a:r>
          <a:endParaRPr lang="es-CO" sz="1400" kern="1200" dirty="0"/>
        </a:p>
      </dsp:txBody>
      <dsp:txXfrm>
        <a:off x="2234435" y="2248235"/>
        <a:ext cx="1472459" cy="1472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A51FE-3BFC-4F98-AE95-A5FFD625E2CC}">
      <dsp:nvSpPr>
        <dsp:cNvPr id="0" name=""/>
        <dsp:cNvSpPr/>
      </dsp:nvSpPr>
      <dsp:spPr>
        <a:xfrm>
          <a:off x="932880" y="590825"/>
          <a:ext cx="4013466" cy="432310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1A23E-1FAB-40FB-971B-EC9BD9085141}">
      <dsp:nvSpPr>
        <dsp:cNvPr id="0" name=""/>
        <dsp:cNvSpPr/>
      </dsp:nvSpPr>
      <dsp:spPr>
        <a:xfrm>
          <a:off x="1614" y="1651428"/>
          <a:ext cx="940159" cy="2201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/>
            <a:t>Nacimiento: 28 de julio de 1970 (edad 50 años), St. Ann, Misuri, Estados Unidos</a:t>
          </a:r>
          <a:endParaRPr lang="es-CO" sz="1100" kern="1200"/>
        </a:p>
      </dsp:txBody>
      <dsp:txXfrm>
        <a:off x="47509" y="1697323"/>
        <a:ext cx="848369" cy="2110114"/>
      </dsp:txXfrm>
    </dsp:sp>
    <dsp:sp modelId="{622F5A24-9734-4F44-A317-6AC5F147D796}">
      <dsp:nvSpPr>
        <dsp:cNvPr id="0" name=""/>
        <dsp:cNvSpPr/>
      </dsp:nvSpPr>
      <dsp:spPr>
        <a:xfrm>
          <a:off x="988782" y="1651428"/>
          <a:ext cx="940159" cy="2201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/>
            <a:t>Misiones espaciales: Crew Dragon Demo-2, Expedición 63, STS-130, STS-123</a:t>
          </a:r>
          <a:endParaRPr lang="es-CO" sz="1100" kern="1200"/>
        </a:p>
      </dsp:txBody>
      <dsp:txXfrm>
        <a:off x="1034677" y="1697323"/>
        <a:ext cx="848369" cy="2110114"/>
      </dsp:txXfrm>
    </dsp:sp>
    <dsp:sp modelId="{F808F9EC-BCCE-4F36-A9F4-343FF9DF8DD7}">
      <dsp:nvSpPr>
        <dsp:cNvPr id="0" name=""/>
        <dsp:cNvSpPr/>
      </dsp:nvSpPr>
      <dsp:spPr>
        <a:xfrm>
          <a:off x="1975950" y="1651428"/>
          <a:ext cx="940159" cy="2201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/>
            <a:t>Cónyuge: K. Megan McArthur</a:t>
          </a:r>
          <a:endParaRPr lang="es-CO" sz="1100" kern="1200"/>
        </a:p>
      </dsp:txBody>
      <dsp:txXfrm>
        <a:off x="2021845" y="1697323"/>
        <a:ext cx="848369" cy="2110114"/>
      </dsp:txXfrm>
    </dsp:sp>
    <dsp:sp modelId="{91217C97-E648-47C4-93B0-7BCAE7042FE8}">
      <dsp:nvSpPr>
        <dsp:cNvPr id="0" name=""/>
        <dsp:cNvSpPr/>
      </dsp:nvSpPr>
      <dsp:spPr>
        <a:xfrm>
          <a:off x="2963117" y="1651428"/>
          <a:ext cx="940159" cy="2201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/>
            <a:t>Agencia espacial: NASA</a:t>
          </a:r>
          <a:endParaRPr lang="es-CO" sz="1100" kern="1200"/>
        </a:p>
      </dsp:txBody>
      <dsp:txXfrm>
        <a:off x="3009012" y="1697323"/>
        <a:ext cx="848369" cy="2110114"/>
      </dsp:txXfrm>
    </dsp:sp>
    <dsp:sp modelId="{B398FD93-301F-4203-A6D6-BCC4532F82BC}">
      <dsp:nvSpPr>
        <dsp:cNvPr id="0" name=""/>
        <dsp:cNvSpPr/>
      </dsp:nvSpPr>
      <dsp:spPr>
        <a:xfrm>
          <a:off x="3950285" y="1651428"/>
          <a:ext cx="940159" cy="2201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/>
            <a:t>Educación: Instituto Tecnológico de California (1997), Universidad Washington en San Luis, Pattonville High School</a:t>
          </a:r>
          <a:endParaRPr lang="es-CO" sz="1100" kern="1200"/>
        </a:p>
      </dsp:txBody>
      <dsp:txXfrm>
        <a:off x="3996180" y="1697323"/>
        <a:ext cx="848369" cy="2110114"/>
      </dsp:txXfrm>
    </dsp:sp>
    <dsp:sp modelId="{47F82B58-0FF3-4277-92CC-9AC6ABC2B45C}">
      <dsp:nvSpPr>
        <dsp:cNvPr id="0" name=""/>
        <dsp:cNvSpPr/>
      </dsp:nvSpPr>
      <dsp:spPr>
        <a:xfrm>
          <a:off x="4937453" y="1651428"/>
          <a:ext cx="940159" cy="2201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/>
            <a:t>Hijos: Theodore Behnken</a:t>
          </a:r>
          <a:endParaRPr lang="es-CO" sz="1100" kern="1200" dirty="0"/>
        </a:p>
      </dsp:txBody>
      <dsp:txXfrm>
        <a:off x="4983348" y="1697323"/>
        <a:ext cx="848369" cy="2110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CC585-FC25-492E-8B52-FE538FEC57F3}" type="datetimeFigureOut">
              <a:rPr lang="es-CO" smtClean="0"/>
              <a:t>17/05/2021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856BE-471E-4D27-93A5-B8EE13556F6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2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5EFF-011E-43E9-A6E1-440EBA253174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0B8F5-D475-46B1-AE10-80183B7D3E53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4639-2A62-4E82-91A1-928E712C979C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DB4A-04CC-43DF-98B6-24133A33B5BE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F2A8-2A9A-4550-B069-B11CF6C57459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1EFA-3C46-4E3F-9743-0293CE80A5C2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2125-B6F7-45A8-9474-1B8C82F64FC3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5BB4C-4A09-4A65-88B4-4DA018F24610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9D1E-AA58-49D8-8745-9ED6387B796D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19B6-1ADD-47F7-83B6-ECC042B16E31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4ECC-6CDD-41D1-9E28-0393359D9C56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C663-8CA9-4511-9C45-7084992B520F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68BE-B5AB-4A99-888B-CC1BBC2F146D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5094-AE36-4E64-8DCE-1C0AE3AF86E1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1F10-EFA7-450F-B3D2-EAEE58DF22CB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1785C-616D-4BF4-AD10-F630402C32DE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87914-6388-4178-B0BC-49CF2593D09D}" type="datetime1">
              <a:rPr lang="es-CO" smtClean="0"/>
              <a:t>17/05/2021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/>
              <a:t>Samuel Esteban Sánchez Medina - 6A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slide" Target="slide11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NASA_logo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universetoday.com/96692/neil-armstrong-recovering-from-heart-surgery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8.jp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en.wikipedia.org/wiki/Buzz_Aldrin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F7079-C7B6-4FAE-A446-55EA3131C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696" y="867827"/>
            <a:ext cx="7766936" cy="2561173"/>
          </a:xfrm>
          <a:gradFill flip="none" rotWithShape="1">
            <a:gsLst>
              <a:gs pos="18000">
                <a:srgbClr val="002060"/>
              </a:gs>
              <a:gs pos="83000">
                <a:srgbClr val="00B050"/>
              </a:gs>
              <a:gs pos="50000">
                <a:srgbClr val="FF0000"/>
              </a:gs>
            </a:gsLst>
            <a:lin ang="5400000" scaled="1"/>
            <a:tileRect/>
          </a:gradFill>
        </p:spPr>
        <p:txBody>
          <a:bodyPr/>
          <a:lstStyle/>
          <a:p>
            <a:pPr algn="ctr"/>
            <a:r>
              <a:rPr lang="es-CO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INSTITUCIÓN EDUCATIVA SAN JERÓNIMO EMILIANI</a:t>
            </a:r>
            <a:endParaRPr lang="es-CO" dirty="0">
              <a:solidFill>
                <a:srgbClr val="0070C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BEEDEF-DC92-4D1D-AC8D-216DD9602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9696" y="3849515"/>
            <a:ext cx="7766936" cy="1738022"/>
          </a:xfrm>
          <a:gradFill flip="none" rotWithShape="1">
            <a:gsLst>
              <a:gs pos="86000">
                <a:srgbClr val="002060"/>
              </a:gs>
              <a:gs pos="24000">
                <a:srgbClr val="00B050"/>
              </a:gs>
            </a:gsLst>
            <a:lin ang="2700000" scaled="1"/>
            <a:tileRect/>
          </a:gradFill>
        </p:spPr>
        <p:txBody>
          <a:bodyPr>
            <a:normAutofit fontScale="25000" lnSpcReduction="20000"/>
          </a:bodyPr>
          <a:lstStyle/>
          <a:p>
            <a:pPr algn="ctr"/>
            <a:r>
              <a:rPr lang="es-CO" sz="9600" dirty="0"/>
              <a:t>Tema: Misiones espaciales…</a:t>
            </a:r>
          </a:p>
          <a:p>
            <a:pPr algn="ctr"/>
            <a:r>
              <a:rPr lang="es-CO" sz="9600" dirty="0"/>
              <a:t>Samuel Esteban Sánchez Medina</a:t>
            </a:r>
          </a:p>
          <a:p>
            <a:pPr algn="ctr"/>
            <a:r>
              <a:rPr lang="es-CO" sz="9600" dirty="0"/>
              <a:t>6-A</a:t>
            </a:r>
          </a:p>
          <a:p>
            <a:pPr algn="ctr"/>
            <a:r>
              <a:rPr lang="es-CO" sz="9600" dirty="0"/>
              <a:t>Teodoro Rueda Cossio</a:t>
            </a:r>
          </a:p>
          <a:p>
            <a:endParaRPr lang="es-CO" dirty="0"/>
          </a:p>
        </p:txBody>
      </p:sp>
      <p:sp>
        <p:nvSpPr>
          <p:cNvPr id="4" name="Botón de acción: ir hacia delante o siguiente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E730D23-14DB-4C61-A599-C36BEAFE9C45}"/>
              </a:ext>
            </a:extLst>
          </p:cNvPr>
          <p:cNvSpPr/>
          <p:nvPr/>
        </p:nvSpPr>
        <p:spPr>
          <a:xfrm>
            <a:off x="9118320" y="4637968"/>
            <a:ext cx="1069145" cy="788453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DCFB44-551D-4572-9632-FF2E1FA7A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74947" y="6041362"/>
            <a:ext cx="1142126" cy="365125"/>
          </a:xfrm>
        </p:spPr>
        <p:txBody>
          <a:bodyPr/>
          <a:lstStyle/>
          <a:p>
            <a:fld id="{8C4D2927-8A11-43A0-8B49-0E956764ABCC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C4AF72-48AA-4ECF-9F6A-33A544EF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11FB15-9FCC-42F2-813D-7ECEA9E6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20890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775A8-2FE9-4958-934F-113F51F3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23229" cy="676275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rgbClr val="0070C0"/>
                </a:solidFill>
              </a:rPr>
              <a:t>Yuri V. Romanenko</a:t>
            </a:r>
            <a:br>
              <a:rPr lang="es-CO" sz="3600" b="1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8AC076-DF61-48C7-970E-4634BA736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860551"/>
            <a:ext cx="4184035" cy="4697411"/>
          </a:xfrm>
          <a:gradFill flip="none" rotWithShape="1">
            <a:gsLst>
              <a:gs pos="55000">
                <a:srgbClr val="0070C0"/>
              </a:gs>
              <a:gs pos="84000">
                <a:srgbClr val="FF0000"/>
              </a:gs>
              <a:gs pos="24000">
                <a:schemeClr val="tx1">
                  <a:lumMod val="75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r>
              <a:rPr lang="es-419" sz="2000" dirty="0">
                <a:solidFill>
                  <a:schemeClr val="tx1"/>
                </a:solidFill>
                <a:effectLst/>
              </a:rPr>
              <a:t>Nacimiento: 1 de agosto de 1944 (edad 76 años), Koltubanka, Rusia</a:t>
            </a:r>
          </a:p>
          <a:p>
            <a:r>
              <a:rPr lang="es-419" sz="2000" dirty="0">
                <a:solidFill>
                  <a:schemeClr val="tx1"/>
                </a:solidFill>
                <a:effectLst/>
              </a:rPr>
              <a:t>Misiones espaciales: Soyuz 26, Soyuz 38, Soyuz 27, Soyuz TM-2, Soyuz TM-3, Mir EO-2, Salyut 6 EO-1</a:t>
            </a:r>
          </a:p>
          <a:p>
            <a:r>
              <a:rPr lang="es-419" sz="2000" dirty="0">
                <a:solidFill>
                  <a:schemeClr val="tx1"/>
                </a:solidFill>
                <a:effectLst/>
              </a:rPr>
              <a:t>Educación: Chernihiv Higher Military Aviation School of Pilots</a:t>
            </a:r>
          </a:p>
          <a:p>
            <a:r>
              <a:rPr lang="es-419" sz="2000" dirty="0">
                <a:solidFill>
                  <a:schemeClr val="tx1"/>
                </a:solidFill>
                <a:effectLst/>
              </a:rPr>
              <a:t>Primer vuelo espacial: Soyuz 26</a:t>
            </a:r>
          </a:p>
          <a:p>
            <a:r>
              <a:rPr lang="es-419" sz="2000" dirty="0">
                <a:solidFill>
                  <a:schemeClr val="tx1"/>
                </a:solidFill>
                <a:effectLst/>
              </a:rPr>
              <a:t>Hijos: Román Romanenko</a:t>
            </a:r>
          </a:p>
          <a:p>
            <a:r>
              <a:rPr lang="es-419" sz="2000" dirty="0">
                <a:solidFill>
                  <a:schemeClr val="tx1"/>
                </a:solidFill>
                <a:effectLst/>
              </a:rPr>
              <a:t>Premios: Piloto-Cosmonauta de la URSS, MÁS</a:t>
            </a:r>
          </a:p>
          <a:p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FB6C6E2-244D-43EB-A4C3-49E3778F4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90765" y="609600"/>
            <a:ext cx="3794160" cy="4183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Botón de acción: ir hacia delante o siguient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A20327B-1913-484A-974D-D3FAD8D0C230}"/>
              </a:ext>
            </a:extLst>
          </p:cNvPr>
          <p:cNvSpPr/>
          <p:nvPr/>
        </p:nvSpPr>
        <p:spPr>
          <a:xfrm>
            <a:off x="8998034" y="5186776"/>
            <a:ext cx="1245704" cy="1061624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A0543D2-933D-461A-9DD8-455FB897AD19}"/>
              </a:ext>
            </a:extLst>
          </p:cNvPr>
          <p:cNvSpPr/>
          <p:nvPr/>
        </p:nvSpPr>
        <p:spPr>
          <a:xfrm>
            <a:off x="5549555" y="5186776"/>
            <a:ext cx="1086678" cy="940905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Botón de acción: ir a inicio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5BAF47A-D72E-4599-9328-B308B300D442}"/>
              </a:ext>
            </a:extLst>
          </p:cNvPr>
          <p:cNvSpPr/>
          <p:nvPr/>
        </p:nvSpPr>
        <p:spPr>
          <a:xfrm>
            <a:off x="7330633" y="5186775"/>
            <a:ext cx="1245704" cy="940905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EEBEEA-3781-40BA-9D8F-3B94D895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93399" y="6507919"/>
            <a:ext cx="1130393" cy="365125"/>
          </a:xfrm>
        </p:spPr>
        <p:txBody>
          <a:bodyPr/>
          <a:lstStyle/>
          <a:p>
            <a:fld id="{D42ED41E-A899-4333-A7DE-CD7A9A1C7461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B4A4C6-AE77-4487-B5F5-B7AB3EE7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1757" y="6521793"/>
            <a:ext cx="6297612" cy="365125"/>
          </a:xfrm>
        </p:spPr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D2F90FF-02B7-4409-8B7E-DAAF20CA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7825" y="6279112"/>
            <a:ext cx="683339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9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F0634-DCCF-4910-AA44-DD7E71CD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609600"/>
            <a:ext cx="9043987" cy="819150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 algn="ctr"/>
            <a:r>
              <a:rPr lang="es-CO" b="1" dirty="0">
                <a:solidFill>
                  <a:srgbClr val="0070C0"/>
                </a:solidFill>
              </a:rPr>
              <a:t>Crew Dragon Demo-2</a:t>
            </a:r>
            <a:br>
              <a:rPr lang="es-CO" b="1" dirty="0"/>
            </a:br>
            <a:endParaRPr lang="es-CO" dirty="0"/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511526E6-1867-485B-8CDA-019C71564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681738"/>
              </p:ext>
            </p:extLst>
          </p:nvPr>
        </p:nvGraphicFramePr>
        <p:xfrm>
          <a:off x="898063" y="1595176"/>
          <a:ext cx="8133685" cy="3653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9EAC9A-6CD3-40C6-A390-C9F39880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1196745" cy="365125"/>
          </a:xfrm>
        </p:spPr>
        <p:txBody>
          <a:bodyPr/>
          <a:lstStyle/>
          <a:p>
            <a:fld id="{429C5E19-3400-4172-BFA5-D9E5EEF2A6A2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613C79-509D-461A-87D9-DC7B1EB2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1F32EB-742C-4A8F-9880-D81BBA75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055F42F-5157-4C2A-99F5-3E21077CE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416959"/>
            <a:ext cx="3015731" cy="2009997"/>
          </a:xfrm>
          <a:prstGeom prst="rect">
            <a:avLst/>
          </a:prstGeom>
        </p:spPr>
      </p:pic>
      <p:sp>
        <p:nvSpPr>
          <p:cNvPr id="10" name="Botón de acción: ir a inicio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4F48179-BEA2-4030-AB9E-761A43952E5F}"/>
              </a:ext>
            </a:extLst>
          </p:cNvPr>
          <p:cNvSpPr/>
          <p:nvPr/>
        </p:nvSpPr>
        <p:spPr>
          <a:xfrm>
            <a:off x="5126100" y="5309523"/>
            <a:ext cx="934446" cy="901903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Botón de acción: ir hacia delante o siguiente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A5F8556-9000-4914-8602-5A975D3D9B6B}"/>
              </a:ext>
            </a:extLst>
          </p:cNvPr>
          <p:cNvSpPr/>
          <p:nvPr/>
        </p:nvSpPr>
        <p:spPr>
          <a:xfrm>
            <a:off x="8961451" y="5253683"/>
            <a:ext cx="650274" cy="777795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Botón de acción: ir hacia atrás o anterior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55AA218-DE20-4F80-BDF9-4B9D730FC520}"/>
              </a:ext>
            </a:extLst>
          </p:cNvPr>
          <p:cNvSpPr/>
          <p:nvPr/>
        </p:nvSpPr>
        <p:spPr>
          <a:xfrm>
            <a:off x="797260" y="5253683"/>
            <a:ext cx="683339" cy="777795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C0783E5-90F4-413A-89D3-A363D83E9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826" y="1969052"/>
            <a:ext cx="1904575" cy="22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53012-CA4E-4FF7-ADB3-3C9D5C01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48892" cy="702365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rgbClr val="0070C0"/>
                </a:solidFill>
              </a:rPr>
              <a:t>Douglas G. Hurley</a:t>
            </a:r>
            <a:br>
              <a:rPr lang="es-CO" sz="3600" b="1" dirty="0">
                <a:solidFill>
                  <a:srgbClr val="0070C0"/>
                </a:solidFill>
              </a:rPr>
            </a:br>
            <a:endParaRPr lang="es-CO" dirty="0">
              <a:solidFill>
                <a:srgbClr val="0070C0"/>
              </a:solidFill>
            </a:endParaRPr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2F221D77-1945-4D3A-8D47-A55BA6E08EF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00781006"/>
              </p:ext>
            </p:extLst>
          </p:nvPr>
        </p:nvGraphicFramePr>
        <p:xfrm>
          <a:off x="677334" y="2160589"/>
          <a:ext cx="4184035" cy="421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AA6E9C5-E62B-4364-8411-1E4A36FDCC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/>
          <a:srcRect l="10508" r="8916"/>
          <a:stretch/>
        </p:blipFill>
        <p:spPr>
          <a:xfrm>
            <a:off x="6096000" y="609600"/>
            <a:ext cx="4924196" cy="4191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Botón de acción: ir hacia delante o siguient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826454B-E8CC-4E95-A861-0A38C19F73A7}"/>
              </a:ext>
            </a:extLst>
          </p:cNvPr>
          <p:cNvSpPr/>
          <p:nvPr/>
        </p:nvSpPr>
        <p:spPr>
          <a:xfrm>
            <a:off x="9398084" y="5186776"/>
            <a:ext cx="1360404" cy="1061624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205FC2-712E-4BFB-8030-EB4443A9E55D}"/>
              </a:ext>
            </a:extLst>
          </p:cNvPr>
          <p:cNvSpPr/>
          <p:nvPr/>
        </p:nvSpPr>
        <p:spPr>
          <a:xfrm>
            <a:off x="5949604" y="5186776"/>
            <a:ext cx="1186735" cy="940905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Botón de acción: ir a inicio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C60659F4-68C9-4B95-B58B-7650098A0EDA}"/>
              </a:ext>
            </a:extLst>
          </p:cNvPr>
          <p:cNvSpPr/>
          <p:nvPr/>
        </p:nvSpPr>
        <p:spPr>
          <a:xfrm>
            <a:off x="7730683" y="5186775"/>
            <a:ext cx="1360404" cy="940905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C078BC-9744-456B-A847-2C6A8CA8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68566" y="6248400"/>
            <a:ext cx="1186735" cy="365125"/>
          </a:xfrm>
        </p:spPr>
        <p:txBody>
          <a:bodyPr/>
          <a:lstStyle/>
          <a:p>
            <a:fld id="{180CB949-5879-4882-B595-255EEF690BBC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3DA4E6-20C3-4B53-82F1-9CAE634B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273275"/>
            <a:ext cx="6297612" cy="365125"/>
          </a:xfrm>
        </p:spPr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083A8E5-83F1-42BB-9FA3-97BEED89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z="1400" b="1" smtClean="0"/>
              <a:t>12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600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63A54-2E8C-4BE5-A1BD-A4685215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80379" cy="747713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rgbClr val="0070C0"/>
                </a:solidFill>
              </a:rPr>
              <a:t>Robert L. Behnken</a:t>
            </a:r>
            <a:br>
              <a:rPr lang="es-CO" sz="3600" b="1" dirty="0">
                <a:solidFill>
                  <a:srgbClr val="0070C0"/>
                </a:solidFill>
              </a:rPr>
            </a:br>
            <a:endParaRPr lang="es-CO" dirty="0">
              <a:solidFill>
                <a:srgbClr val="0070C0"/>
              </a:solidFill>
            </a:endParaRPr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49801A46-CD19-4D66-BB40-B8228D425A5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33863016"/>
              </p:ext>
            </p:extLst>
          </p:nvPr>
        </p:nvGraphicFramePr>
        <p:xfrm>
          <a:off x="34986" y="980975"/>
          <a:ext cx="5879228" cy="550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A26BD2A-C611-4DED-B1C2-E94B4DADAE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/>
          <a:srcRect l="9142" r="6866"/>
          <a:stretch/>
        </p:blipFill>
        <p:spPr>
          <a:xfrm>
            <a:off x="6297519" y="688847"/>
            <a:ext cx="4586287" cy="39047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Botón de acción: ir hacia delante o siguient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285BB61-2D5F-48DD-8BF4-EC513191979D}"/>
              </a:ext>
            </a:extLst>
          </p:cNvPr>
          <p:cNvSpPr/>
          <p:nvPr/>
        </p:nvSpPr>
        <p:spPr>
          <a:xfrm>
            <a:off x="9228853" y="5029613"/>
            <a:ext cx="1186735" cy="1061624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20F4802-CE7B-4D7B-9CFB-C81CD3DC2AB6}"/>
              </a:ext>
            </a:extLst>
          </p:cNvPr>
          <p:cNvSpPr/>
          <p:nvPr/>
        </p:nvSpPr>
        <p:spPr>
          <a:xfrm>
            <a:off x="5937535" y="5029613"/>
            <a:ext cx="1029573" cy="940905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Botón de acción: ir a inicio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880B58E-6667-4FF9-AF80-9C5265D34624}"/>
              </a:ext>
            </a:extLst>
          </p:cNvPr>
          <p:cNvSpPr/>
          <p:nvPr/>
        </p:nvSpPr>
        <p:spPr>
          <a:xfrm>
            <a:off x="7561452" y="5029612"/>
            <a:ext cx="1360404" cy="940905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0DB296-AFA2-4F42-B591-191A057A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0633" y="6406487"/>
            <a:ext cx="1064224" cy="365125"/>
          </a:xfrm>
        </p:spPr>
        <p:txBody>
          <a:bodyPr/>
          <a:lstStyle/>
          <a:p>
            <a:fld id="{C48AAC70-1B68-40EB-A901-3EC9F265D803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824AE8-9710-49D1-B1EC-55BAED0F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7499" y="6485736"/>
            <a:ext cx="6297612" cy="365125"/>
          </a:xfrm>
        </p:spPr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617B9A3F-8012-416C-8161-B336993B1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z="1400" b="1" smtClean="0"/>
              <a:t>13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896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AECFB-4D21-4C8C-8B76-731AF422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838" y="2775857"/>
            <a:ext cx="8626323" cy="1306286"/>
          </a:xfrm>
          <a:blipFill>
            <a:blip r:embed="rId2"/>
            <a:tile tx="0" ty="0" sx="100000" sy="100000" flip="none" algn="tl"/>
          </a:blipFill>
        </p:spPr>
        <p:txBody>
          <a:bodyPr>
            <a:noAutofit/>
          </a:bodyPr>
          <a:lstStyle/>
          <a:p>
            <a:pPr algn="ctr"/>
            <a:r>
              <a:rPr lang="es-CO" sz="8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GRACIAS¡</a:t>
            </a:r>
          </a:p>
        </p:txBody>
      </p:sp>
      <p:sp>
        <p:nvSpPr>
          <p:cNvPr id="3" name="Botón de acción: ir a inicio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E497DE3-5D29-4DE3-A039-FF0D79FCF15B}"/>
              </a:ext>
            </a:extLst>
          </p:cNvPr>
          <p:cNvSpPr/>
          <p:nvPr/>
        </p:nvSpPr>
        <p:spPr>
          <a:xfrm>
            <a:off x="5655479" y="5092859"/>
            <a:ext cx="1237957" cy="1071167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Botón de acción: ir hacia delante o siguient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714427D-BA20-459E-95BB-8861DC904EC4}"/>
              </a:ext>
            </a:extLst>
          </p:cNvPr>
          <p:cNvSpPr/>
          <p:nvPr/>
        </p:nvSpPr>
        <p:spPr>
          <a:xfrm>
            <a:off x="9579167" y="5090859"/>
            <a:ext cx="829994" cy="893220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Botón de acción: ir hacia atrás o anterior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09F567E-387F-481E-BB64-43056CAC0E13}"/>
              </a:ext>
            </a:extLst>
          </p:cNvPr>
          <p:cNvSpPr/>
          <p:nvPr/>
        </p:nvSpPr>
        <p:spPr>
          <a:xfrm>
            <a:off x="1405838" y="5090859"/>
            <a:ext cx="872197" cy="893220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B60850D-E3B2-4C72-A660-9C7A39E0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1117232" cy="365125"/>
          </a:xfrm>
        </p:spPr>
        <p:txBody>
          <a:bodyPr/>
          <a:lstStyle/>
          <a:p>
            <a:fld id="{7236A621-AD70-4111-B161-2145ECC4FFA0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6CD03C06-3DB0-45B3-ABDC-20D8F03B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7CB0B62-E785-4469-8172-8C132CAE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2365" y="6223924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15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E7716-3DEA-45D4-BCA8-670EC530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90" y="2396671"/>
            <a:ext cx="9363820" cy="2064658"/>
          </a:xfrm>
          <a:blipFill>
            <a:blip r:embed="rId4"/>
            <a:tile tx="0" ty="0" sx="100000" sy="100000" flip="none" algn="tl"/>
          </a:blipFill>
          <a:scene3d>
            <a:camera prst="orthographicFront">
              <a:rot lat="0" lon="21299976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es-CO" sz="6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Samuel Esteban Sánchez Medina – 6A</a:t>
            </a:r>
          </a:p>
        </p:txBody>
      </p:sp>
      <p:sp>
        <p:nvSpPr>
          <p:cNvPr id="3" name="Botón de acción: ir a inicio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E497DE3-5D29-4DE3-A039-FF0D79FCF15B}"/>
              </a:ext>
            </a:extLst>
          </p:cNvPr>
          <p:cNvSpPr/>
          <p:nvPr/>
        </p:nvSpPr>
        <p:spPr>
          <a:xfrm>
            <a:off x="9392593" y="5001885"/>
            <a:ext cx="1237957" cy="1071167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Botón de acción: ir hacia atrás o anterior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09F567E-387F-481E-BB64-43056CAC0E13}"/>
              </a:ext>
            </a:extLst>
          </p:cNvPr>
          <p:cNvSpPr/>
          <p:nvPr/>
        </p:nvSpPr>
        <p:spPr>
          <a:xfrm>
            <a:off x="1405838" y="5090859"/>
            <a:ext cx="872197" cy="893220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52E9B8-B971-4B4D-A4D1-39549D90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84710" cy="365125"/>
          </a:xfrm>
        </p:spPr>
        <p:txBody>
          <a:bodyPr/>
          <a:lstStyle/>
          <a:p>
            <a:fld id="{EFF83AFC-7BE8-44D6-989C-4A3CC5F88E94}" type="datetime1">
              <a:rPr lang="es-CO" sz="1200" smtClean="0">
                <a:solidFill>
                  <a:schemeClr val="accent1"/>
                </a:solidFill>
              </a:rPr>
              <a:t>17/05/2021</a:t>
            </a:fld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22A39C-6AB8-460A-A9EE-B876FF40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z="1200" dirty="0">
                <a:solidFill>
                  <a:schemeClr val="accent1"/>
                </a:solidFill>
              </a:rPr>
              <a:t>Samuel Esteban Sánchez Medina - 6A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B2DD44-CF60-4FA3-901F-4BD7E2B2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56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F4159B8-7252-46C4-89D5-6FAC56564118}"/>
              </a:ext>
            </a:extLst>
          </p:cNvPr>
          <p:cNvSpPr txBox="1">
            <a:spLocks/>
          </p:cNvSpPr>
          <p:nvPr/>
        </p:nvSpPr>
        <p:spPr>
          <a:xfrm>
            <a:off x="970722" y="1016976"/>
            <a:ext cx="10515600" cy="83323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b="1" dirty="0">
                <a:solidFill>
                  <a:srgbClr val="0070C0"/>
                </a:solidFill>
              </a:rPr>
              <a:t>Misiones espaciales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2859301-6C6C-47E0-9CAD-9FE643B2CF7B}"/>
              </a:ext>
            </a:extLst>
          </p:cNvPr>
          <p:cNvSpPr txBox="1">
            <a:spLocks/>
          </p:cNvSpPr>
          <p:nvPr/>
        </p:nvSpPr>
        <p:spPr>
          <a:xfrm>
            <a:off x="970722" y="2141537"/>
            <a:ext cx="10515600" cy="4351338"/>
          </a:xfrm>
          <a:prstGeom prst="rect">
            <a:avLst/>
          </a:prstGeom>
          <a:gradFill>
            <a:gsLst>
              <a:gs pos="61000">
                <a:srgbClr val="00B050"/>
              </a:gs>
              <a:gs pos="47000">
                <a:srgbClr val="00B0F0"/>
              </a:gs>
            </a:gsLst>
            <a:lin ang="135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b="1" dirty="0">
                <a:hlinkClick r:id="rId3" action="ppaction://hlinksldjump"/>
              </a:rPr>
              <a:t>Apolo 11</a:t>
            </a:r>
            <a:endParaRPr lang="es-CO" sz="2400" b="1" dirty="0"/>
          </a:p>
          <a:p>
            <a:r>
              <a:rPr lang="es-CO" sz="2400" b="1" dirty="0">
                <a:solidFill>
                  <a:schemeClr val="tx1"/>
                </a:solidFill>
                <a:hlinkClick r:id="rId4" action="ppaction://hlinksldjump"/>
              </a:rPr>
              <a:t>Soyuz 38</a:t>
            </a:r>
            <a:endParaRPr lang="es-CO" sz="2400" b="1" dirty="0">
              <a:solidFill>
                <a:schemeClr val="tx1"/>
              </a:solidFill>
            </a:endParaRPr>
          </a:p>
          <a:p>
            <a:r>
              <a:rPr lang="es-CO" sz="2400" b="1" dirty="0">
                <a:solidFill>
                  <a:schemeClr val="tx1"/>
                </a:solidFill>
                <a:hlinkClick r:id="rId5" action="ppaction://hlinksldjump"/>
              </a:rPr>
              <a:t>Crew Dragon Demo-2</a:t>
            </a:r>
            <a:endParaRPr lang="es-CO" sz="2400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6" name="Botón de acción: ir a inicio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2966DCD-4BE9-42D8-BD71-D33A20ACC36D}"/>
              </a:ext>
            </a:extLst>
          </p:cNvPr>
          <p:cNvSpPr/>
          <p:nvPr/>
        </p:nvSpPr>
        <p:spPr>
          <a:xfrm>
            <a:off x="5895561" y="4937760"/>
            <a:ext cx="1237957" cy="1083212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Botón de acción: ir hacia delante o siguient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86BB271-C983-415B-B279-076EE06578AB}"/>
              </a:ext>
            </a:extLst>
          </p:cNvPr>
          <p:cNvSpPr/>
          <p:nvPr/>
        </p:nvSpPr>
        <p:spPr>
          <a:xfrm>
            <a:off x="9819249" y="4937760"/>
            <a:ext cx="829994" cy="903264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BBB892A-1C47-4345-A2D8-B5ED0735E6EC}"/>
              </a:ext>
            </a:extLst>
          </p:cNvPr>
          <p:cNvSpPr/>
          <p:nvPr/>
        </p:nvSpPr>
        <p:spPr>
          <a:xfrm>
            <a:off x="1645920" y="4937760"/>
            <a:ext cx="872197" cy="903264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DEE5C8-A939-4919-839D-8A5C6F7F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1090728" cy="365125"/>
          </a:xfrm>
        </p:spPr>
        <p:txBody>
          <a:bodyPr/>
          <a:lstStyle/>
          <a:p>
            <a:fld id="{9FFBC0A7-1A28-4693-A381-5B26C0EAB1B0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E4F1724-AECD-4A02-8645-332BAC5F8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40A7159-6E7E-44C9-9BE4-67E9CC11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C67B7A6-6C17-4431-9B1E-0B163447C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561" y="2370970"/>
            <a:ext cx="3315321" cy="22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6CB7CC5-C4F4-4A8F-B699-F9823FD67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9329" y="206828"/>
            <a:ext cx="7703003" cy="6444343"/>
          </a:xfrm>
        </p:spPr>
      </p:pic>
      <p:sp>
        <p:nvSpPr>
          <p:cNvPr id="7" name="Botón de acción: ir hacia delante o siguient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179192-C767-4D50-BAA1-34523A217BC1}"/>
              </a:ext>
            </a:extLst>
          </p:cNvPr>
          <p:cNvSpPr/>
          <p:nvPr/>
        </p:nvSpPr>
        <p:spPr>
          <a:xfrm>
            <a:off x="9483001" y="5140908"/>
            <a:ext cx="1245704" cy="1061624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534E98F-DA45-4F0B-8D24-C5FCF0B06B2C}"/>
              </a:ext>
            </a:extLst>
          </p:cNvPr>
          <p:cNvSpPr/>
          <p:nvPr/>
        </p:nvSpPr>
        <p:spPr>
          <a:xfrm>
            <a:off x="9483001" y="2736184"/>
            <a:ext cx="1086678" cy="940905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Botón de acción: ir a inicio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C4350BD-9BCA-4E38-8A44-697EE8B8854D}"/>
              </a:ext>
            </a:extLst>
          </p:cNvPr>
          <p:cNvSpPr/>
          <p:nvPr/>
        </p:nvSpPr>
        <p:spPr>
          <a:xfrm>
            <a:off x="9453834" y="3938546"/>
            <a:ext cx="1245704" cy="940905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DBAE89-3B19-4790-B6A7-CC78C144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1138309" cy="365125"/>
          </a:xfrm>
        </p:spPr>
        <p:txBody>
          <a:bodyPr/>
          <a:lstStyle/>
          <a:p>
            <a:fld id="{9E78BADB-463B-444F-B570-C2208099CE26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A70053-29B1-44F7-A36A-9D7B95B0A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4E4BDE-3D0F-48B0-B3EA-1C5CAB84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5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3BDF79E-0C3C-4818-86B7-296FB375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801066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s-CO" b="1" dirty="0">
                <a:solidFill>
                  <a:srgbClr val="0070C0"/>
                </a:solidFill>
              </a:rPr>
              <a:t>Apolo </a:t>
            </a:r>
            <a:r>
              <a:rPr lang="es-CO" sz="4000" b="1" dirty="0">
                <a:solidFill>
                  <a:srgbClr val="0070C0"/>
                </a:solidFill>
              </a:rPr>
              <a:t>11</a:t>
            </a:r>
            <a:r>
              <a:rPr lang="es-CO" b="1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4927617-6DF8-43C3-8EE2-3EF331609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2586"/>
            <a:ext cx="10515600" cy="4351338"/>
          </a:xfrm>
          <a:gradFill>
            <a:gsLst>
              <a:gs pos="47000">
                <a:srgbClr val="00B050"/>
              </a:gs>
              <a:gs pos="61000">
                <a:srgbClr val="00B0F0"/>
              </a:gs>
            </a:gsLst>
            <a:lin ang="13500000" scaled="1"/>
          </a:gradFill>
        </p:spPr>
        <p:txBody>
          <a:bodyPr/>
          <a:lstStyle/>
          <a:p>
            <a:r>
              <a:rPr lang="es-CO" sz="2400" b="1" dirty="0">
                <a:hlinkClick r:id="rId3" action="ppaction://hlinksldjump"/>
              </a:rPr>
              <a:t>Neil Armstrong</a:t>
            </a:r>
            <a:endParaRPr lang="es-CO" sz="2400" b="1" dirty="0"/>
          </a:p>
          <a:p>
            <a:r>
              <a:rPr lang="es-CO" sz="2400" b="1" dirty="0">
                <a:hlinkClick r:id="rId4" action="ppaction://hlinksldjump"/>
              </a:rPr>
              <a:t>Michael Collins</a:t>
            </a:r>
            <a:endParaRPr lang="es-CO" sz="2400" b="1" dirty="0"/>
          </a:p>
          <a:p>
            <a:r>
              <a:rPr lang="es-CO" sz="2400" b="1" dirty="0">
                <a:hlinkClick r:id="rId5" action="ppaction://hlinksldjump"/>
              </a:rPr>
              <a:t>Edwin “Buzz” Aldrin</a:t>
            </a:r>
            <a:endParaRPr lang="es-CO" sz="2400" b="1" dirty="0"/>
          </a:p>
          <a:p>
            <a:pPr marL="0" indent="0">
              <a:buNone/>
            </a:pPr>
            <a:endParaRPr lang="es-CO" dirty="0"/>
          </a:p>
        </p:txBody>
      </p:sp>
      <p:sp>
        <p:nvSpPr>
          <p:cNvPr id="6" name="Botón de acción: ir hacia atrás o anterior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7BB686C-89B6-4325-99C9-DC30BA98FD40}"/>
              </a:ext>
            </a:extLst>
          </p:cNvPr>
          <p:cNvSpPr/>
          <p:nvPr/>
        </p:nvSpPr>
        <p:spPr>
          <a:xfrm>
            <a:off x="954361" y="5236058"/>
            <a:ext cx="1086678" cy="940905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Botón de acción: ir a inicio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8EC8575-FECB-4A7C-BD69-FCA3FDE202A2}"/>
              </a:ext>
            </a:extLst>
          </p:cNvPr>
          <p:cNvSpPr/>
          <p:nvPr/>
        </p:nvSpPr>
        <p:spPr>
          <a:xfrm>
            <a:off x="5347354" y="5236058"/>
            <a:ext cx="1245704" cy="940905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ir hacia delante o siguiente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49C4E2C-CFFF-4135-B543-8CC9A5D3FFC6}"/>
              </a:ext>
            </a:extLst>
          </p:cNvPr>
          <p:cNvSpPr/>
          <p:nvPr/>
        </p:nvSpPr>
        <p:spPr>
          <a:xfrm>
            <a:off x="9991935" y="5236058"/>
            <a:ext cx="1245704" cy="1061624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11F63A9-4125-4191-A12B-EEFD4BF39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18941" y="6223924"/>
            <a:ext cx="1170241" cy="365125"/>
          </a:xfrm>
        </p:spPr>
        <p:txBody>
          <a:bodyPr/>
          <a:lstStyle/>
          <a:p>
            <a:fld id="{33747BFB-320D-4956-AE1A-0438CE8EA34C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B3D032-21C9-473A-8BD6-C8BE0F9E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2230" y="6178357"/>
            <a:ext cx="6297612" cy="365125"/>
          </a:xfrm>
        </p:spPr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DA94CF9-6610-47C7-BF72-F9A039BC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005CAA4-347E-49AD-BF8B-5C48A03D8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783" y="2612897"/>
            <a:ext cx="2149335" cy="21493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00D189C-7B2E-426F-958A-7A0B3222D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3118" y="2215663"/>
            <a:ext cx="2149335" cy="28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81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DB525FC-8C14-441F-97AD-99503A30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870"/>
            <a:ext cx="5393788" cy="900967"/>
          </a:xfrm>
          <a:blipFill>
            <a:blip r:embed="rId4"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rgbClr val="0070C0"/>
                </a:solidFill>
              </a:rPr>
              <a:t>Neil Armstrong: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0623EBA-5AD7-40E9-AB9A-DACB448D7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gradFill>
            <a:gsLst>
              <a:gs pos="28000">
                <a:srgbClr val="00B050"/>
              </a:gs>
              <a:gs pos="100000">
                <a:srgbClr val="00B0F0"/>
              </a:gs>
            </a:gsLst>
            <a:lin ang="13500000" scaled="1"/>
          </a:gradFill>
        </p:spPr>
        <p:txBody>
          <a:bodyPr>
            <a:normAutofit fontScale="85000" lnSpcReduction="20000"/>
          </a:bodyPr>
          <a:lstStyle/>
          <a:p>
            <a:r>
              <a:rPr lang="es-419" sz="2400" dirty="0">
                <a:effectLst/>
              </a:rPr>
              <a:t>Nacimiento: 5 de agosto de 1930, </a:t>
            </a:r>
            <a:r>
              <a:rPr lang="es-419" sz="2400" dirty="0"/>
              <a:t>Wapakoneta, Ohio, Estados Unidos</a:t>
            </a:r>
          </a:p>
          <a:p>
            <a:r>
              <a:rPr lang="es-419" sz="2400" dirty="0"/>
              <a:t> </a:t>
            </a:r>
            <a:r>
              <a:rPr lang="es-419" sz="2400" dirty="0">
                <a:effectLst/>
              </a:rPr>
              <a:t>Fallecimiento: 25 de agosto de 2012, Cincinnati, Ohio, Estados Unidos </a:t>
            </a:r>
            <a:r>
              <a:rPr lang="es-419" sz="2400" dirty="0"/>
              <a:t>con 82 años.</a:t>
            </a:r>
          </a:p>
          <a:p>
            <a:r>
              <a:rPr lang="es-419" sz="2400" dirty="0">
                <a:effectLst/>
              </a:rPr>
              <a:t>Misiones espaciales: Apolo 11, Gemini 8</a:t>
            </a:r>
          </a:p>
          <a:p>
            <a:r>
              <a:rPr lang="es-419" sz="2400" dirty="0">
                <a:effectLst/>
              </a:rPr>
              <a:t>Nombre de nacimiento: Neil Alden Armstrong</a:t>
            </a:r>
          </a:p>
          <a:p>
            <a:r>
              <a:rPr lang="es-419" sz="2400" dirty="0">
                <a:effectLst/>
              </a:rPr>
              <a:t>Hijos: Karen Armstrong, Mark Armstrong, Eric Armstrong</a:t>
            </a:r>
          </a:p>
          <a:p>
            <a:r>
              <a:rPr lang="es-419" sz="2400" dirty="0">
                <a:effectLst/>
              </a:rPr>
              <a:t>Cónyuge: Carol Held Knight (m. 1994–2012), Janet Shearon (m. 1956–1994)</a:t>
            </a:r>
          </a:p>
          <a:p>
            <a:r>
              <a:rPr lang="es-419" sz="2400" dirty="0"/>
              <a:t>Fue el primer hombre en pisar la Luna</a:t>
            </a:r>
            <a:endParaRPr lang="es-419" sz="2400" dirty="0">
              <a:effectLst/>
            </a:endParaRPr>
          </a:p>
          <a:p>
            <a:endParaRPr lang="es-CO" dirty="0"/>
          </a:p>
        </p:txBody>
      </p:sp>
      <p:pic>
        <p:nvPicPr>
          <p:cNvPr id="6" name="Marcador de contenido 12">
            <a:extLst>
              <a:ext uri="{FF2B5EF4-FFF2-40B4-BE49-F238E27FC236}">
                <a16:creationId xmlns:a16="http://schemas.microsoft.com/office/drawing/2014/main" id="{88001045-053A-48A6-B678-4266E5685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75351" y="626647"/>
            <a:ext cx="4348793" cy="4351338"/>
          </a:xfrm>
          <a:prstGeom prst="roundRect">
            <a:avLst>
              <a:gd name="adj" fmla="val 16667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2A55B5-5A97-4DC9-8336-2707AF99C589}"/>
              </a:ext>
            </a:extLst>
          </p:cNvPr>
          <p:cNvSpPr/>
          <p:nvPr/>
        </p:nvSpPr>
        <p:spPr>
          <a:xfrm>
            <a:off x="9964594" y="5535060"/>
            <a:ext cx="1245704" cy="1061624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r hacia atrás o anterior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D9D437C-80E3-4179-A3CD-88C30132FDFD}"/>
              </a:ext>
            </a:extLst>
          </p:cNvPr>
          <p:cNvSpPr/>
          <p:nvPr/>
        </p:nvSpPr>
        <p:spPr>
          <a:xfrm>
            <a:off x="6516115" y="5535060"/>
            <a:ext cx="1086678" cy="940905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Botón de acción: ir a inicio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BDFDD6C-D172-4E9B-A6BE-67DC0D46F2D9}"/>
              </a:ext>
            </a:extLst>
          </p:cNvPr>
          <p:cNvSpPr/>
          <p:nvPr/>
        </p:nvSpPr>
        <p:spPr>
          <a:xfrm>
            <a:off x="8297193" y="5535059"/>
            <a:ext cx="1245704" cy="940905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99098A-6C50-4015-8309-E89D7EEF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0293" y="6328604"/>
            <a:ext cx="1051080" cy="365125"/>
          </a:xfrm>
        </p:spPr>
        <p:txBody>
          <a:bodyPr/>
          <a:lstStyle/>
          <a:p>
            <a:fld id="{C14D781A-A580-43DF-BDB8-BFCD3B8DEB07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D8FA848-4875-4F6C-9891-25A6A0FD6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984" y="6214997"/>
            <a:ext cx="6297612" cy="365125"/>
          </a:xfrm>
        </p:spPr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C74D9B-5A50-42E7-9D25-372E1C68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Neil Armstrong">
            <a:hlinkClick r:id="" action="ppaction://media"/>
            <a:extLst>
              <a:ext uri="{FF2B5EF4-FFF2-40B4-BE49-F238E27FC236}">
                <a16:creationId xmlns:a16="http://schemas.microsoft.com/office/drawing/2014/main" id="{311114F8-48B9-4D83-8125-B073865FC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210298" y="1520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33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CEF86-8BCB-4A28-92FA-EF6508C7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500" y="816639"/>
            <a:ext cx="3866531" cy="839372"/>
          </a:xfrm>
          <a:blipFill>
            <a:blip r:embed="rId4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s-CO" sz="4400" b="1" dirty="0">
                <a:solidFill>
                  <a:srgbClr val="0070C0"/>
                </a:solidFill>
              </a:rPr>
              <a:t>Michael Collins</a:t>
            </a:r>
            <a:br>
              <a:rPr lang="es-CO" sz="3600" b="1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ECC747-C1FC-46C4-A807-1427AE25F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gradFill flip="none" rotWithShape="1">
            <a:gsLst>
              <a:gs pos="54000">
                <a:schemeClr val="tx1">
                  <a:lumMod val="75000"/>
                </a:schemeClr>
              </a:gs>
              <a:gs pos="15000">
                <a:srgbClr val="00B050"/>
              </a:gs>
              <a:gs pos="85000">
                <a:srgbClr val="C00000"/>
              </a:gs>
            </a:gsLst>
            <a:lin ang="0" scaled="1"/>
            <a:tileRect/>
          </a:gradFill>
        </p:spPr>
        <p:txBody>
          <a:bodyPr>
            <a:normAutofit lnSpcReduction="10000"/>
          </a:bodyPr>
          <a:lstStyle/>
          <a:p>
            <a:r>
              <a:rPr lang="es-419" sz="2000" dirty="0">
                <a:solidFill>
                  <a:schemeClr val="tx1"/>
                </a:solidFill>
                <a:effectLst/>
              </a:rPr>
              <a:t>Nacimiento: 31 de octubre de 1930, Roma, Italia</a:t>
            </a:r>
          </a:p>
          <a:p>
            <a:r>
              <a:rPr lang="es-419" sz="2000" dirty="0">
                <a:solidFill>
                  <a:schemeClr val="tx1"/>
                </a:solidFill>
                <a:effectLst/>
              </a:rPr>
              <a:t>Fallecimiento: 28 de abril de 2021, Naples, Florida, Estados Unidos con 90 años por cáncer</a:t>
            </a:r>
          </a:p>
          <a:p>
            <a:r>
              <a:rPr lang="es-419" sz="2000" dirty="0">
                <a:solidFill>
                  <a:schemeClr val="tx1"/>
                </a:solidFill>
                <a:effectLst/>
              </a:rPr>
              <a:t>Misiones espaciales: Apolo 11, Gemini 10</a:t>
            </a:r>
          </a:p>
          <a:p>
            <a:r>
              <a:rPr lang="es-419" sz="2000" dirty="0">
                <a:solidFill>
                  <a:schemeClr val="tx1"/>
                </a:solidFill>
                <a:effectLst/>
              </a:rPr>
              <a:t>Cónyuge: Patricia M. Finnegan (m. 1957–2014)</a:t>
            </a:r>
          </a:p>
          <a:p>
            <a:r>
              <a:rPr lang="es-419" sz="2000" dirty="0">
                <a:solidFill>
                  <a:schemeClr val="tx1"/>
                </a:solidFill>
                <a:effectLst/>
              </a:rPr>
              <a:t>Hijos: Kate Collins, Michael Collins, Ann Collins</a:t>
            </a:r>
          </a:p>
          <a:p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BF758DF-BED9-469B-BECA-0F88B08BCF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947045" y="609600"/>
            <a:ext cx="3402183" cy="4252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Botón de acción: ir hacia delante o siguient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2436C-6B18-4912-B983-17DE0C332D41}"/>
              </a:ext>
            </a:extLst>
          </p:cNvPr>
          <p:cNvSpPr/>
          <p:nvPr/>
        </p:nvSpPr>
        <p:spPr>
          <a:xfrm>
            <a:off x="8782908" y="5307496"/>
            <a:ext cx="1245704" cy="1061624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DFDFFAE-2972-460C-A18C-5185290716D8}"/>
              </a:ext>
            </a:extLst>
          </p:cNvPr>
          <p:cNvSpPr/>
          <p:nvPr/>
        </p:nvSpPr>
        <p:spPr>
          <a:xfrm>
            <a:off x="5334429" y="5307496"/>
            <a:ext cx="1086678" cy="940905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Botón de acción: ir a inicio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D8757C-FE64-491A-B9EE-87A06707E5CD}"/>
              </a:ext>
            </a:extLst>
          </p:cNvPr>
          <p:cNvSpPr/>
          <p:nvPr/>
        </p:nvSpPr>
        <p:spPr>
          <a:xfrm>
            <a:off x="7115507" y="5307495"/>
            <a:ext cx="1245704" cy="940905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840EE4-DFC7-4647-A6E4-94E00CE6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4398" y="6222294"/>
            <a:ext cx="1156813" cy="365125"/>
          </a:xfrm>
        </p:spPr>
        <p:txBody>
          <a:bodyPr/>
          <a:lstStyle/>
          <a:p>
            <a:fld id="{5A7AF315-E875-4293-AC8D-CE10ABE1E2EB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390525-1041-4156-BBFE-57499623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BF0A4DC3-A15B-4B27-A1BC-F8326C1E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Michael Collins">
            <a:hlinkClick r:id="" action="ppaction://media"/>
            <a:extLst>
              <a:ext uri="{FF2B5EF4-FFF2-40B4-BE49-F238E27FC236}">
                <a16:creationId xmlns:a16="http://schemas.microsoft.com/office/drawing/2014/main" id="{81A0B2CF-8832-4B8A-AFCF-E291EB1F3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723812" y="16560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36BC8-3696-47EC-8AD4-762D9C26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08" y="793193"/>
            <a:ext cx="5418666" cy="881575"/>
          </a:xfrm>
          <a:blipFill>
            <a:blip r:embed="rId4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s-CO" sz="4400" b="1" dirty="0">
                <a:solidFill>
                  <a:srgbClr val="0070C0"/>
                </a:solidFill>
              </a:rPr>
              <a:t>Edwin “Buzz” Aldrin</a:t>
            </a:r>
            <a:br>
              <a:rPr lang="es-CO" sz="3600" b="1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7A960C-9211-4C78-915D-AE599A206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gradFill>
            <a:gsLst>
              <a:gs pos="47000">
                <a:srgbClr val="00B050"/>
              </a:gs>
              <a:gs pos="61000">
                <a:srgbClr val="00B0F0"/>
              </a:gs>
            </a:gsLst>
            <a:lin ang="13500000" scaled="1"/>
          </a:gradFill>
        </p:spPr>
        <p:txBody>
          <a:bodyPr>
            <a:normAutofit fontScale="85000" lnSpcReduction="20000"/>
          </a:bodyPr>
          <a:lstStyle/>
          <a:p>
            <a:r>
              <a:rPr lang="es-419" sz="2200" dirty="0">
                <a:solidFill>
                  <a:schemeClr val="tx1"/>
                </a:solidFill>
                <a:effectLst/>
              </a:rPr>
              <a:t>Nacimiento: 20 de enero de 1930 (edad 91 años), Glen Ridge, Nueva Jersey, Estados Unidos</a:t>
            </a:r>
          </a:p>
          <a:p>
            <a:r>
              <a:rPr lang="es-419" sz="2200" dirty="0">
                <a:solidFill>
                  <a:schemeClr val="tx1"/>
                </a:solidFill>
                <a:effectLst/>
              </a:rPr>
              <a:t>Misiones espaciales: Apolo 11, Gemini 12</a:t>
            </a:r>
          </a:p>
          <a:p>
            <a:r>
              <a:rPr lang="es-419" sz="2200" dirty="0">
                <a:solidFill>
                  <a:schemeClr val="tx1"/>
                </a:solidFill>
                <a:effectLst/>
              </a:rPr>
              <a:t>Nombre de nacimiento: Edwin Eugene Aldrin Junior</a:t>
            </a:r>
          </a:p>
          <a:p>
            <a:r>
              <a:rPr lang="es-419" sz="2200" dirty="0">
                <a:solidFill>
                  <a:schemeClr val="tx1"/>
                </a:solidFill>
                <a:effectLst/>
              </a:rPr>
              <a:t>Cónyuge: Lois Driggs Cannon (m. 1988–2012), Beverly Van Zile (m. 1975–1978), Joan Archer (m. 1954–1974)</a:t>
            </a:r>
          </a:p>
          <a:p>
            <a:r>
              <a:rPr lang="es-419" sz="2200" dirty="0">
                <a:solidFill>
                  <a:schemeClr val="tx1"/>
                </a:solidFill>
                <a:effectLst/>
              </a:rPr>
              <a:t>Hijos: Janice Aldrin, James Aldrin, Andrew Aldrin</a:t>
            </a:r>
          </a:p>
          <a:p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7BBFC95-CDE2-4522-A924-32675D13D5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56090" y="609599"/>
            <a:ext cx="3472522" cy="4340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Botón de acción: ir hacia delante o siguiente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DE52D89-D799-473E-8BAD-2A9FC3DCBA7E}"/>
              </a:ext>
            </a:extLst>
          </p:cNvPr>
          <p:cNvSpPr/>
          <p:nvPr/>
        </p:nvSpPr>
        <p:spPr>
          <a:xfrm>
            <a:off x="9544479" y="5186777"/>
            <a:ext cx="1245704" cy="1061624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Botón de acción: ir hacia atrás o anterior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E32D685-AF69-4C9E-BB5D-FD8E0A6F4886}"/>
              </a:ext>
            </a:extLst>
          </p:cNvPr>
          <p:cNvSpPr/>
          <p:nvPr/>
        </p:nvSpPr>
        <p:spPr>
          <a:xfrm>
            <a:off x="6096000" y="5186777"/>
            <a:ext cx="1086678" cy="940905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Botón de acción: ir a inicio 1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3785A6D-AB1E-46BC-912A-72A8B61B8DAE}"/>
              </a:ext>
            </a:extLst>
          </p:cNvPr>
          <p:cNvSpPr/>
          <p:nvPr/>
        </p:nvSpPr>
        <p:spPr>
          <a:xfrm>
            <a:off x="7877078" y="5186776"/>
            <a:ext cx="1245704" cy="940905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22C9C3-BADC-48DB-9852-316E3734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1115053" cy="365125"/>
          </a:xfrm>
        </p:spPr>
        <p:txBody>
          <a:bodyPr/>
          <a:lstStyle/>
          <a:p>
            <a:fld id="{2EEDC356-98F6-4314-9334-51ABCA64A20E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6CFE5A-277A-4942-BB7A-DA4EFABD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FB6B4C-E28E-4691-BD72-0B4043753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Edwin &quot;Buzz&quot; Aldrin">
            <a:hlinkClick r:id="" action="ppaction://media"/>
            <a:extLst>
              <a:ext uri="{FF2B5EF4-FFF2-40B4-BE49-F238E27FC236}">
                <a16:creationId xmlns:a16="http://schemas.microsoft.com/office/drawing/2014/main" id="{42CDACB1-2C3D-44BE-982E-1685C174D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413428" y="1855789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62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42AA4-9E28-4426-8DE6-AC2EA1BC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425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s-CO" dirty="0">
                <a:solidFill>
                  <a:srgbClr val="0070C0"/>
                </a:solidFill>
              </a:rPr>
              <a:t>Soyuz 38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BA1B37-4B07-4EB7-83CC-6CAF62CF2716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36000">
                <a:srgbClr val="00B0F0"/>
              </a:gs>
              <a:gs pos="54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endParaRPr lang="es-CO" sz="2400" b="1" dirty="0"/>
          </a:p>
          <a:p>
            <a:r>
              <a:rPr lang="es-CO" sz="2400" b="1" dirty="0">
                <a:hlinkClick r:id="rId3" action="ppaction://hlinksldjump"/>
              </a:rPr>
              <a:t>Arnaldo Tamayo Méndez</a:t>
            </a:r>
            <a:endParaRPr lang="es-CO" sz="2400" b="1" dirty="0"/>
          </a:p>
          <a:p>
            <a:r>
              <a:rPr lang="es-CO" sz="2400" b="1" dirty="0">
                <a:hlinkClick r:id="rId4" action="ppaction://hlinksldjump"/>
              </a:rPr>
              <a:t>Yuri V. Romanenko</a:t>
            </a:r>
            <a:endParaRPr lang="es-CO" sz="2400" b="1" dirty="0"/>
          </a:p>
          <a:p>
            <a:endParaRPr lang="es-CO" sz="2400" b="1" dirty="0"/>
          </a:p>
          <a:p>
            <a:endParaRPr lang="es-CO" dirty="0"/>
          </a:p>
        </p:txBody>
      </p:sp>
      <p:sp>
        <p:nvSpPr>
          <p:cNvPr id="4" name="Botón de acción: ir a inicio 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E497DE3-5D29-4DE3-A039-FF0D79FCF15B}"/>
              </a:ext>
            </a:extLst>
          </p:cNvPr>
          <p:cNvSpPr/>
          <p:nvPr/>
        </p:nvSpPr>
        <p:spPr>
          <a:xfrm>
            <a:off x="5095461" y="4837747"/>
            <a:ext cx="1237957" cy="1083212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Botón de acción: ir hacia delante o siguient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714427D-BA20-459E-95BB-8861DC904EC4}"/>
              </a:ext>
            </a:extLst>
          </p:cNvPr>
          <p:cNvSpPr/>
          <p:nvPr/>
        </p:nvSpPr>
        <p:spPr>
          <a:xfrm>
            <a:off x="9019149" y="4837747"/>
            <a:ext cx="829994" cy="903264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Botón de acción: ir hacia atrás o anterior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09F567E-387F-481E-BB64-43056CAC0E13}"/>
              </a:ext>
            </a:extLst>
          </p:cNvPr>
          <p:cNvSpPr/>
          <p:nvPr/>
        </p:nvSpPr>
        <p:spPr>
          <a:xfrm>
            <a:off x="845820" y="4837747"/>
            <a:ext cx="872197" cy="903264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40E02AA-BDD0-422E-8936-A631FCB56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1103980" cy="365125"/>
          </a:xfrm>
        </p:spPr>
        <p:txBody>
          <a:bodyPr/>
          <a:lstStyle/>
          <a:p>
            <a:fld id="{B335DD98-D732-4268-BBD3-E23C63E4AB68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8BEC950-A6C6-4FF2-AF3A-4C2895B8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8D9BBF1-6C37-452D-823F-57C6C079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0B84807-0C59-47B6-A5B7-D14654CB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365" y="2651147"/>
            <a:ext cx="1237957" cy="17606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8E58281-9787-4054-8B62-D8A6F5981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84"/>
          <a:stretch/>
        </p:blipFill>
        <p:spPr>
          <a:xfrm>
            <a:off x="6776042" y="2651147"/>
            <a:ext cx="1800483" cy="23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63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C927F-750A-4747-BDB2-15747124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923366" cy="647700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0070C0"/>
                </a:solidFill>
              </a:rPr>
              <a:t>Arnaldo Tamayo Méndez</a:t>
            </a:r>
            <a:br>
              <a:rPr lang="es-CO" b="1" dirty="0"/>
            </a:br>
            <a:br>
              <a:rPr lang="es-CO" sz="3600" b="1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925D7-F34E-4095-96C0-47F149857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8"/>
            <a:ext cx="4184035" cy="4465989"/>
          </a:xfrm>
          <a:gradFill flip="none" rotWithShape="1">
            <a:gsLst>
              <a:gs pos="24000">
                <a:srgbClr val="0070C0"/>
              </a:gs>
              <a:gs pos="83000">
                <a:srgbClr val="0070C0"/>
              </a:gs>
              <a:gs pos="56000">
                <a:schemeClr val="tx1">
                  <a:lumMod val="75000"/>
                </a:schemeClr>
              </a:gs>
            </a:gsLst>
            <a:lin ang="5400000" scaled="1"/>
            <a:tileRect/>
          </a:gradFill>
        </p:spPr>
        <p:txBody>
          <a:bodyPr>
            <a:normAutofit fontScale="92500" lnSpcReduction="10000"/>
          </a:bodyPr>
          <a:lstStyle/>
          <a:p>
            <a:r>
              <a:rPr lang="es-419" sz="2400" dirty="0">
                <a:solidFill>
                  <a:schemeClr val="tx1"/>
                </a:solidFill>
                <a:effectLst/>
              </a:rPr>
              <a:t>Nacimiento: 29 de enero de 1942 (edad 79 años), Guantánamo, Cuba</a:t>
            </a:r>
          </a:p>
          <a:p>
            <a:r>
              <a:rPr lang="es-419" sz="2400" dirty="0">
                <a:solidFill>
                  <a:schemeClr val="tx1"/>
                </a:solidFill>
                <a:effectLst/>
              </a:rPr>
              <a:t>Misiones espaciales: Soyuz 38, Saliut 6</a:t>
            </a:r>
          </a:p>
          <a:p>
            <a:r>
              <a:rPr lang="es-419" sz="2400" dirty="0">
                <a:solidFill>
                  <a:schemeClr val="tx1"/>
                </a:solidFill>
                <a:effectLst/>
              </a:rPr>
              <a:t>Primer vuelo espacial: Saliut 6</a:t>
            </a:r>
          </a:p>
          <a:p>
            <a:r>
              <a:rPr lang="es-419" sz="2400" dirty="0">
                <a:solidFill>
                  <a:schemeClr val="tx1"/>
                </a:solidFill>
                <a:effectLst/>
              </a:rPr>
              <a:t>Premios: Orden Playa Girón, Héroe de la República de Cuba, MÁS</a:t>
            </a:r>
          </a:p>
          <a:p>
            <a:r>
              <a:rPr lang="es-419" sz="2400" dirty="0">
                <a:solidFill>
                  <a:schemeClr val="tx1"/>
                </a:solidFill>
                <a:effectLst/>
              </a:rPr>
              <a:t>Libros: Un cubano en el cosmos</a:t>
            </a:r>
          </a:p>
          <a:p>
            <a:endParaRPr lang="es-CO" dirty="0"/>
          </a:p>
        </p:txBody>
      </p:sp>
      <p:sp>
        <p:nvSpPr>
          <p:cNvPr id="7" name="Botón de acción: ir hacia delante o siguient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0CCC893-3323-4888-9C71-EFABD8F2D0D7}"/>
              </a:ext>
            </a:extLst>
          </p:cNvPr>
          <p:cNvSpPr/>
          <p:nvPr/>
        </p:nvSpPr>
        <p:spPr>
          <a:xfrm>
            <a:off x="8844391" y="5255962"/>
            <a:ext cx="1245704" cy="1061624"/>
          </a:xfrm>
          <a:prstGeom prst="actionButtonForwardNex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2EC195-6320-4656-A0C2-386252F8CB10}"/>
              </a:ext>
            </a:extLst>
          </p:cNvPr>
          <p:cNvSpPr/>
          <p:nvPr/>
        </p:nvSpPr>
        <p:spPr>
          <a:xfrm>
            <a:off x="5395912" y="5255962"/>
            <a:ext cx="1086678" cy="940905"/>
          </a:xfrm>
          <a:prstGeom prst="actionButtonBackPrevio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Botón de acción: ir a inicio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8A2BB9E-A026-4898-BFB3-424882CA8EDE}"/>
              </a:ext>
            </a:extLst>
          </p:cNvPr>
          <p:cNvSpPr/>
          <p:nvPr/>
        </p:nvSpPr>
        <p:spPr>
          <a:xfrm>
            <a:off x="7176990" y="5255961"/>
            <a:ext cx="1245704" cy="940905"/>
          </a:xfrm>
          <a:prstGeom prst="actionButtonHo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1BD9D5A2-B6A0-4FCF-A6C1-A81203227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3509" y="609600"/>
            <a:ext cx="3103734" cy="44659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8384F8-B1C5-4EEF-9CBB-7F210FB9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1231" y="6406487"/>
            <a:ext cx="1086678" cy="365125"/>
          </a:xfrm>
        </p:spPr>
        <p:txBody>
          <a:bodyPr/>
          <a:lstStyle/>
          <a:p>
            <a:fld id="{D7145A8D-9ACC-4CF0-B3C5-CF0CA2116CEF}" type="datetime1">
              <a:rPr lang="es-CO" sz="1200" b="1" smtClean="0">
                <a:solidFill>
                  <a:schemeClr val="accent1"/>
                </a:solidFill>
              </a:rPr>
              <a:t>17/05/2021</a:t>
            </a:fld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9F6C6B-3BA5-4EAB-927F-898043EC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9378" y="6517750"/>
            <a:ext cx="6297612" cy="365125"/>
          </a:xfrm>
        </p:spPr>
        <p:txBody>
          <a:bodyPr/>
          <a:lstStyle/>
          <a:p>
            <a:r>
              <a:rPr lang="es-CO" sz="1200" b="1" dirty="0">
                <a:solidFill>
                  <a:schemeClr val="accent1"/>
                </a:solidFill>
              </a:rPr>
              <a:t>Samuel Esteban Sánchez Medina - 6A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F424FA-35F3-44C5-9DE5-361DDF9A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06311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1168</TotalTime>
  <Words>667</Words>
  <Application>Microsoft Office PowerPoint</Application>
  <PresentationFormat>Panorámica</PresentationFormat>
  <Paragraphs>114</Paragraphs>
  <Slides>15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Faceta</vt:lpstr>
      <vt:lpstr>INSTITUCIÓN EDUCATIVA SAN JERÓNIMO EMILIANI</vt:lpstr>
      <vt:lpstr>Presentación de PowerPoint</vt:lpstr>
      <vt:lpstr>Presentación de PowerPoint</vt:lpstr>
      <vt:lpstr>Apolo 11:</vt:lpstr>
      <vt:lpstr>Neil Armstrong:</vt:lpstr>
      <vt:lpstr>Michael Collins </vt:lpstr>
      <vt:lpstr>Edwin “Buzz” Aldrin </vt:lpstr>
      <vt:lpstr>Soyuz 38</vt:lpstr>
      <vt:lpstr>Arnaldo Tamayo Méndez  </vt:lpstr>
      <vt:lpstr>Yuri V. Romanenko </vt:lpstr>
      <vt:lpstr>Crew Dragon Demo-2 </vt:lpstr>
      <vt:lpstr>Douglas G. Hurley </vt:lpstr>
      <vt:lpstr>Robert L. Behnken </vt:lpstr>
      <vt:lpstr>GRACIAS¡</vt:lpstr>
      <vt:lpstr>Samuel Esteban Sánchez Medina – 6A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INSTITUCIÓN EDUCATIVA SAN JERÓNIMO EMILIANI</dc:title>
  <dc:creator>Samuel Esteban Sanchez Medina</dc:creator>
  <cp:lastModifiedBy>Samuel Esteban Sanchez Medina</cp:lastModifiedBy>
  <cp:revision>43</cp:revision>
  <dcterms:created xsi:type="dcterms:W3CDTF">2021-05-05T17:04:29Z</dcterms:created>
  <dcterms:modified xsi:type="dcterms:W3CDTF">2021-05-17T22:35:29Z</dcterms:modified>
</cp:coreProperties>
</file>